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4"/>
  </p:sldMasterIdLst>
  <p:notesMasterIdLst>
    <p:notesMasterId r:id="rId22"/>
  </p:notesMasterIdLst>
  <p:sldIdLst>
    <p:sldId id="297" r:id="rId5"/>
    <p:sldId id="298" r:id="rId6"/>
    <p:sldId id="299" r:id="rId7"/>
    <p:sldId id="300" r:id="rId8"/>
    <p:sldId id="304" r:id="rId9"/>
    <p:sldId id="306" r:id="rId10"/>
    <p:sldId id="313" r:id="rId11"/>
    <p:sldId id="312" r:id="rId12"/>
    <p:sldId id="303" r:id="rId13"/>
    <p:sldId id="314" r:id="rId14"/>
    <p:sldId id="308" r:id="rId15"/>
    <p:sldId id="302" r:id="rId16"/>
    <p:sldId id="309" r:id="rId17"/>
    <p:sldId id="301" r:id="rId18"/>
    <p:sldId id="315" r:id="rId19"/>
    <p:sldId id="305" r:id="rId20"/>
    <p:sldId id="30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dd Devermont" initials="JD" lastIdx="1" clrIdx="0">
    <p:extLst>
      <p:ext uri="{19B8F6BF-5375-455C-9EA6-DF929625EA0E}">
        <p15:presenceInfo xmlns:p15="http://schemas.microsoft.com/office/powerpoint/2012/main" userId="S::jdevermont@csis.org::8d944b7d-0979-40c1-aa94-92aee88feba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37B"/>
    <a:srgbClr val="AD6300"/>
    <a:srgbClr val="ED7D31"/>
    <a:srgbClr val="CC7D64"/>
    <a:srgbClr val="8B2332"/>
    <a:srgbClr val="8B6F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7" autoAdjust="0"/>
    <p:restoredTop sz="69878" autoAdjust="0"/>
  </p:normalViewPr>
  <p:slideViewPr>
    <p:cSldViewPr snapToGrid="0">
      <p:cViewPr varScale="1">
        <p:scale>
          <a:sx n="71" d="100"/>
          <a:sy n="71" d="100"/>
        </p:scale>
        <p:origin x="888"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dberg Steadman, Leanne" userId="722efca9-a702-4cd7-b139-65318d8af066" providerId="ADAL" clId="{B9FF2EB3-223F-4AC5-9570-17A37724A8FF}"/>
    <pc:docChg chg="custSel modSld">
      <pc:chgData name="Erdberg Steadman, Leanne" userId="722efca9-a702-4cd7-b139-65318d8af066" providerId="ADAL" clId="{B9FF2EB3-223F-4AC5-9570-17A37724A8FF}" dt="2021-09-13T23:39:41.368" v="185" actId="20577"/>
      <pc:docMkLst>
        <pc:docMk/>
      </pc:docMkLst>
      <pc:sldChg chg="modNotesTx">
        <pc:chgData name="Erdberg Steadman, Leanne" userId="722efca9-a702-4cd7-b139-65318d8af066" providerId="ADAL" clId="{B9FF2EB3-223F-4AC5-9570-17A37724A8FF}" dt="2021-09-13T23:39:41.368" v="185" actId="20577"/>
        <pc:sldMkLst>
          <pc:docMk/>
          <pc:sldMk cId="3342387110" sldId="303"/>
        </pc:sldMkLst>
      </pc:sldChg>
      <pc:sldChg chg="modNotesTx">
        <pc:chgData name="Erdberg Steadman, Leanne" userId="722efca9-a702-4cd7-b139-65318d8af066" providerId="ADAL" clId="{B9FF2EB3-223F-4AC5-9570-17A37724A8FF}" dt="2021-09-13T23:38:57.998" v="175" actId="20577"/>
        <pc:sldMkLst>
          <pc:docMk/>
          <pc:sldMk cId="2308230280" sldId="304"/>
        </pc:sldMkLst>
      </pc:sldChg>
      <pc:sldChg chg="modNotesTx">
        <pc:chgData name="Erdberg Steadman, Leanne" userId="722efca9-a702-4cd7-b139-65318d8af066" providerId="ADAL" clId="{B9FF2EB3-223F-4AC5-9570-17A37724A8FF}" dt="2021-09-13T23:39:23.628" v="176" actId="313"/>
        <pc:sldMkLst>
          <pc:docMk/>
          <pc:sldMk cId="1835050791" sldId="313"/>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CF39DC-B0F5-4FBA-BAA6-7C49DA732BD0}" type="doc">
      <dgm:prSet loTypeId="urn:microsoft.com/office/officeart/2008/layout/AlternatingHexagons" loCatId="list" qsTypeId="urn:microsoft.com/office/officeart/2005/8/quickstyle/simple1" qsCatId="simple" csTypeId="urn:microsoft.com/office/officeart/2005/8/colors/colorful2" csCatId="colorful" phldr="1"/>
      <dgm:spPr/>
      <dgm:t>
        <a:bodyPr/>
        <a:lstStyle/>
        <a:p>
          <a:endParaRPr lang="en-US"/>
        </a:p>
      </dgm:t>
    </dgm:pt>
    <dgm:pt modelId="{D2FDA9D1-ABA7-4F3E-A7DB-932D4E349D7D}">
      <dgm:prSet phldrT="[Text]" custT="1"/>
      <dgm:spPr>
        <a:solidFill>
          <a:srgbClr val="ED7D31"/>
        </a:solidFill>
      </dgm:spPr>
      <dgm:t>
        <a:bodyPr/>
        <a:lstStyle/>
        <a:p>
          <a: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Process</a:t>
          </a:r>
          <a:endParaRPr lang="en-US" sz="3200" dirty="0">
            <a:solidFill>
              <a:schemeClr val="tx1"/>
            </a:solidFill>
          </a:endParaRPr>
        </a:p>
      </dgm:t>
    </dgm:pt>
    <dgm:pt modelId="{F7E96179-1BB1-4D66-AE6A-FCBAF8E9BED6}" type="parTrans" cxnId="{C66A3B91-9E04-4FBF-A17F-68316106F995}">
      <dgm:prSet/>
      <dgm:spPr/>
      <dgm:t>
        <a:bodyPr/>
        <a:lstStyle/>
        <a:p>
          <a:endParaRPr lang="en-US"/>
        </a:p>
      </dgm:t>
    </dgm:pt>
    <dgm:pt modelId="{9077B1BE-3892-4444-BB98-1BAE8BEA69EA}" type="sibTrans" cxnId="{C66A3B91-9E04-4FBF-A17F-68316106F995}">
      <dgm:prSet/>
      <dgm:spPr>
        <a:solidFill>
          <a:srgbClr val="8B6F4B"/>
        </a:solidFill>
      </dgm:spPr>
      <dgm:t>
        <a:bodyPr/>
        <a:lstStyle/>
        <a:p>
          <a:endParaRPr lang="en-US"/>
        </a:p>
      </dgm:t>
    </dgm:pt>
    <dgm:pt modelId="{D680E383-CC7C-4F29-8626-5E88E39946F2}">
      <dgm:prSet custT="1"/>
      <dgm:spPr>
        <a:solidFill>
          <a:srgbClr val="CC7D64"/>
        </a:solidFill>
      </dgm:spPr>
      <dgm:t>
        <a:bodyPr/>
        <a:lstStyle/>
        <a:p>
          <a:r>
            <a:rPr 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Players</a:t>
          </a:r>
        </a:p>
      </dgm:t>
    </dgm:pt>
    <dgm:pt modelId="{69C15703-47A6-4F99-BFB3-8AF228734136}" type="parTrans" cxnId="{5B743269-9F6B-4D5A-B003-6DA2FA509AEF}">
      <dgm:prSet/>
      <dgm:spPr/>
      <dgm:t>
        <a:bodyPr/>
        <a:lstStyle/>
        <a:p>
          <a:endParaRPr lang="en-US"/>
        </a:p>
      </dgm:t>
    </dgm:pt>
    <dgm:pt modelId="{59F86D1B-A8E9-4FA9-975B-917B18B70909}" type="sibTrans" cxnId="{5B743269-9F6B-4D5A-B003-6DA2FA509AEF}">
      <dgm:prSet/>
      <dgm:spPr>
        <a:solidFill>
          <a:srgbClr val="8B2332"/>
        </a:solidFill>
      </dgm:spPr>
      <dgm:t>
        <a:bodyPr/>
        <a:lstStyle/>
        <a:p>
          <a:endParaRPr lang="en-US"/>
        </a:p>
      </dgm:t>
    </dgm:pt>
    <dgm:pt modelId="{A157A136-CAAF-4EEE-8FEC-7E1FFA43A213}">
      <dgm:prSet custT="1"/>
      <dgm:spPr/>
      <dgm:t>
        <a:bodyPr/>
        <a:lstStyle/>
        <a:p>
          <a:r>
            <a:rPr lang="en-US" sz="16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Sociol-ogical</a:t>
          </a: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Situation Room</a:t>
          </a:r>
        </a:p>
      </dgm:t>
    </dgm:pt>
    <dgm:pt modelId="{2A8CB743-684C-4775-80FB-B210764545D4}" type="parTrans" cxnId="{F0F6DA86-B1B6-4433-B745-CA190177ACA1}">
      <dgm:prSet/>
      <dgm:spPr/>
      <dgm:t>
        <a:bodyPr/>
        <a:lstStyle/>
        <a:p>
          <a:endParaRPr lang="en-US"/>
        </a:p>
      </dgm:t>
    </dgm:pt>
    <dgm:pt modelId="{686A2F48-63DA-4D9B-804E-AE246D2CB5F1}" type="sibTrans" cxnId="{F0F6DA86-B1B6-4433-B745-CA190177ACA1}">
      <dgm:prSet/>
      <dgm:spPr>
        <a:solidFill>
          <a:srgbClr val="00637B"/>
        </a:solidFill>
      </dgm:spPr>
      <dgm:t>
        <a:bodyPr/>
        <a:lstStyle/>
        <a:p>
          <a:endParaRPr lang="en-US"/>
        </a:p>
      </dgm:t>
    </dgm:pt>
    <dgm:pt modelId="{98FEE7C1-702A-4160-8647-1F12751C7A5D}">
      <dgm:prSet custT="1"/>
      <dgm:spPr/>
      <dgm:t>
        <a:bodyPr/>
        <a:lstStyle/>
        <a:p>
          <a:r>
            <a:rPr lang="en-US" sz="1800">
              <a:effectLst/>
              <a:latin typeface="Calibri" panose="020F0502020204030204" pitchFamily="34" charset="0"/>
              <a:ea typeface="Calibri" panose="020F0502020204030204" pitchFamily="34" charset="0"/>
              <a:cs typeface="Times New Roman" panose="02020603050405020304" pitchFamily="18" charset="0"/>
            </a:rPr>
            <a:t>View of Academia</a:t>
          </a:r>
          <a:endParaRPr lang="en-US" sz="1800" dirty="0">
            <a:latin typeface="Calibri" panose="020F0502020204030204" pitchFamily="34" charset="0"/>
            <a:ea typeface="Calibri" panose="020F0502020204030204" pitchFamily="34" charset="0"/>
            <a:cs typeface="Times New Roman" panose="02020603050405020304" pitchFamily="18" charset="0"/>
          </a:endParaRPr>
        </a:p>
      </dgm:t>
    </dgm:pt>
    <dgm:pt modelId="{FDCC1002-EF56-4FBE-AE3A-6A64B1331B67}" type="parTrans" cxnId="{0DD4AD9F-10C7-4CDF-8A74-0F19D528193A}">
      <dgm:prSet/>
      <dgm:spPr/>
      <dgm:t>
        <a:bodyPr/>
        <a:lstStyle/>
        <a:p>
          <a:endParaRPr lang="en-US"/>
        </a:p>
      </dgm:t>
    </dgm:pt>
    <dgm:pt modelId="{6491AEB0-8786-4067-BB94-360F06BBC562}" type="sibTrans" cxnId="{0DD4AD9F-10C7-4CDF-8A74-0F19D528193A}">
      <dgm:prSet/>
      <dgm:spPr/>
      <dgm:t>
        <a:bodyPr/>
        <a:lstStyle/>
        <a:p>
          <a:endParaRPr lang="en-US"/>
        </a:p>
      </dgm:t>
    </dgm:pt>
    <dgm:pt modelId="{AC8A8462-9381-44A6-894C-F72B42E64F71}" type="pres">
      <dgm:prSet presAssocID="{18CF39DC-B0F5-4FBA-BAA6-7C49DA732BD0}" presName="Name0" presStyleCnt="0">
        <dgm:presLayoutVars>
          <dgm:chMax/>
          <dgm:chPref/>
          <dgm:dir/>
          <dgm:animLvl val="lvl"/>
        </dgm:presLayoutVars>
      </dgm:prSet>
      <dgm:spPr/>
    </dgm:pt>
    <dgm:pt modelId="{A0522486-51EB-40E4-8CA1-09218380C292}" type="pres">
      <dgm:prSet presAssocID="{D2FDA9D1-ABA7-4F3E-A7DB-932D4E349D7D}" presName="composite" presStyleCnt="0"/>
      <dgm:spPr/>
    </dgm:pt>
    <dgm:pt modelId="{83558AE8-A467-47FC-9642-A92015E09EA4}" type="pres">
      <dgm:prSet presAssocID="{D2FDA9D1-ABA7-4F3E-A7DB-932D4E349D7D}" presName="Parent1" presStyleLbl="node1" presStyleIdx="0" presStyleCnt="6">
        <dgm:presLayoutVars>
          <dgm:chMax val="1"/>
          <dgm:chPref val="1"/>
          <dgm:bulletEnabled val="1"/>
        </dgm:presLayoutVars>
      </dgm:prSet>
      <dgm:spPr/>
    </dgm:pt>
    <dgm:pt modelId="{AE5A1D96-B51F-45FE-AF92-7691DBE9F254}" type="pres">
      <dgm:prSet presAssocID="{D2FDA9D1-ABA7-4F3E-A7DB-932D4E349D7D}" presName="Childtext1" presStyleLbl="revTx" presStyleIdx="0" presStyleCnt="3">
        <dgm:presLayoutVars>
          <dgm:chMax val="0"/>
          <dgm:chPref val="0"/>
          <dgm:bulletEnabled val="1"/>
        </dgm:presLayoutVars>
      </dgm:prSet>
      <dgm:spPr/>
    </dgm:pt>
    <dgm:pt modelId="{5A7629C5-4D14-4637-947D-C4C49FA4453C}" type="pres">
      <dgm:prSet presAssocID="{D2FDA9D1-ABA7-4F3E-A7DB-932D4E349D7D}" presName="BalanceSpacing" presStyleCnt="0"/>
      <dgm:spPr/>
    </dgm:pt>
    <dgm:pt modelId="{9C752ED6-18E4-4099-9084-F2AF1C2108DC}" type="pres">
      <dgm:prSet presAssocID="{D2FDA9D1-ABA7-4F3E-A7DB-932D4E349D7D}" presName="BalanceSpacing1" presStyleCnt="0"/>
      <dgm:spPr/>
    </dgm:pt>
    <dgm:pt modelId="{12589E6F-57E7-4A50-AC30-FA2C16A7F9CB}" type="pres">
      <dgm:prSet presAssocID="{9077B1BE-3892-4444-BB98-1BAE8BEA69EA}" presName="Accent1Text" presStyleLbl="node1" presStyleIdx="1" presStyleCnt="6"/>
      <dgm:spPr/>
    </dgm:pt>
    <dgm:pt modelId="{EFEC1BCF-740A-4F35-A49A-62D5B5065C2E}" type="pres">
      <dgm:prSet presAssocID="{9077B1BE-3892-4444-BB98-1BAE8BEA69EA}" presName="spaceBetweenRectangles" presStyleCnt="0"/>
      <dgm:spPr/>
    </dgm:pt>
    <dgm:pt modelId="{3A2DFFED-F6A2-4D76-815F-BF0B8A733907}" type="pres">
      <dgm:prSet presAssocID="{D680E383-CC7C-4F29-8626-5E88E39946F2}" presName="composite" presStyleCnt="0"/>
      <dgm:spPr/>
    </dgm:pt>
    <dgm:pt modelId="{18BA547E-5CD4-423B-9EF3-B3F6D3DDA7BB}" type="pres">
      <dgm:prSet presAssocID="{D680E383-CC7C-4F29-8626-5E88E39946F2}" presName="Parent1" presStyleLbl="node1" presStyleIdx="2" presStyleCnt="6">
        <dgm:presLayoutVars>
          <dgm:chMax val="1"/>
          <dgm:chPref val="1"/>
          <dgm:bulletEnabled val="1"/>
        </dgm:presLayoutVars>
      </dgm:prSet>
      <dgm:spPr/>
    </dgm:pt>
    <dgm:pt modelId="{62D0F6DE-9743-43BB-AA86-01F361F8E2D6}" type="pres">
      <dgm:prSet presAssocID="{D680E383-CC7C-4F29-8626-5E88E39946F2}" presName="Childtext1" presStyleLbl="revTx" presStyleIdx="1" presStyleCnt="3">
        <dgm:presLayoutVars>
          <dgm:chMax val="0"/>
          <dgm:chPref val="0"/>
          <dgm:bulletEnabled val="1"/>
        </dgm:presLayoutVars>
      </dgm:prSet>
      <dgm:spPr/>
    </dgm:pt>
    <dgm:pt modelId="{3C3ADADE-124D-405D-9EFB-DDAF90B6DAB9}" type="pres">
      <dgm:prSet presAssocID="{D680E383-CC7C-4F29-8626-5E88E39946F2}" presName="BalanceSpacing" presStyleCnt="0"/>
      <dgm:spPr/>
    </dgm:pt>
    <dgm:pt modelId="{E4963020-3F37-4B42-A8BB-3F10A60C4CC9}" type="pres">
      <dgm:prSet presAssocID="{D680E383-CC7C-4F29-8626-5E88E39946F2}" presName="BalanceSpacing1" presStyleCnt="0"/>
      <dgm:spPr/>
    </dgm:pt>
    <dgm:pt modelId="{BDFD970B-29A8-4F5C-A4F6-96DB48AE77D8}" type="pres">
      <dgm:prSet presAssocID="{59F86D1B-A8E9-4FA9-975B-917B18B70909}" presName="Accent1Text" presStyleLbl="node1" presStyleIdx="3" presStyleCnt="6"/>
      <dgm:spPr/>
    </dgm:pt>
    <dgm:pt modelId="{44C82E4C-55A3-4570-9646-94E7335033A0}" type="pres">
      <dgm:prSet presAssocID="{59F86D1B-A8E9-4FA9-975B-917B18B70909}" presName="spaceBetweenRectangles" presStyleCnt="0"/>
      <dgm:spPr/>
    </dgm:pt>
    <dgm:pt modelId="{C07BA5F7-96D0-49B8-B401-015F7BA30890}" type="pres">
      <dgm:prSet presAssocID="{A157A136-CAAF-4EEE-8FEC-7E1FFA43A213}" presName="composite" presStyleCnt="0"/>
      <dgm:spPr/>
    </dgm:pt>
    <dgm:pt modelId="{D0769D58-5CBA-4B1D-B4B0-BD7BF012777A}" type="pres">
      <dgm:prSet presAssocID="{A157A136-CAAF-4EEE-8FEC-7E1FFA43A213}" presName="Parent1" presStyleLbl="node1" presStyleIdx="4" presStyleCnt="6">
        <dgm:presLayoutVars>
          <dgm:chMax val="1"/>
          <dgm:chPref val="1"/>
          <dgm:bulletEnabled val="1"/>
        </dgm:presLayoutVars>
      </dgm:prSet>
      <dgm:spPr/>
    </dgm:pt>
    <dgm:pt modelId="{A1B039E2-0AFF-42CA-9901-7692969CF42F}" type="pres">
      <dgm:prSet presAssocID="{A157A136-CAAF-4EEE-8FEC-7E1FFA43A213}" presName="Childtext1" presStyleLbl="revTx" presStyleIdx="2" presStyleCnt="3">
        <dgm:presLayoutVars>
          <dgm:chMax val="0"/>
          <dgm:chPref val="0"/>
          <dgm:bulletEnabled val="1"/>
        </dgm:presLayoutVars>
      </dgm:prSet>
      <dgm:spPr/>
    </dgm:pt>
    <dgm:pt modelId="{B99C68BE-247A-451D-88FC-C1F58AB5ED71}" type="pres">
      <dgm:prSet presAssocID="{A157A136-CAAF-4EEE-8FEC-7E1FFA43A213}" presName="BalanceSpacing" presStyleCnt="0"/>
      <dgm:spPr/>
    </dgm:pt>
    <dgm:pt modelId="{63CEC7CA-3559-4F5A-9F8A-FA5095446677}" type="pres">
      <dgm:prSet presAssocID="{A157A136-CAAF-4EEE-8FEC-7E1FFA43A213}" presName="BalanceSpacing1" presStyleCnt="0"/>
      <dgm:spPr/>
    </dgm:pt>
    <dgm:pt modelId="{F03B192A-8103-4093-A2B7-F2A2D5047BDC}" type="pres">
      <dgm:prSet presAssocID="{686A2F48-63DA-4D9B-804E-AE246D2CB5F1}" presName="Accent1Text" presStyleLbl="node1" presStyleIdx="5" presStyleCnt="6"/>
      <dgm:spPr/>
    </dgm:pt>
  </dgm:ptLst>
  <dgm:cxnLst>
    <dgm:cxn modelId="{45F17B12-8903-4924-AE97-520000C67B4A}" type="presOf" srcId="{59F86D1B-A8E9-4FA9-975B-917B18B70909}" destId="{BDFD970B-29A8-4F5C-A4F6-96DB48AE77D8}" srcOrd="0" destOrd="0" presId="urn:microsoft.com/office/officeart/2008/layout/AlternatingHexagons"/>
    <dgm:cxn modelId="{EDC90A1C-F6A6-4A34-A661-200A9B5233CF}" type="presOf" srcId="{D680E383-CC7C-4F29-8626-5E88E39946F2}" destId="{18BA547E-5CD4-423B-9EF3-B3F6D3DDA7BB}" srcOrd="0" destOrd="0" presId="urn:microsoft.com/office/officeart/2008/layout/AlternatingHexagons"/>
    <dgm:cxn modelId="{510A8428-50D0-4D0E-8E00-D2ECD02D2D3A}" type="presOf" srcId="{9077B1BE-3892-4444-BB98-1BAE8BEA69EA}" destId="{12589E6F-57E7-4A50-AC30-FA2C16A7F9CB}" srcOrd="0" destOrd="0" presId="urn:microsoft.com/office/officeart/2008/layout/AlternatingHexagons"/>
    <dgm:cxn modelId="{C986C63C-C26A-47EE-BEA6-E1D71A0C9436}" type="presOf" srcId="{98FEE7C1-702A-4160-8647-1F12751C7A5D}" destId="{62D0F6DE-9743-43BB-AA86-01F361F8E2D6}" srcOrd="0" destOrd="0" presId="urn:microsoft.com/office/officeart/2008/layout/AlternatingHexagons"/>
    <dgm:cxn modelId="{5B743269-9F6B-4D5A-B003-6DA2FA509AEF}" srcId="{18CF39DC-B0F5-4FBA-BAA6-7C49DA732BD0}" destId="{D680E383-CC7C-4F29-8626-5E88E39946F2}" srcOrd="1" destOrd="0" parTransId="{69C15703-47A6-4F99-BFB3-8AF228734136}" sibTransId="{59F86D1B-A8E9-4FA9-975B-917B18B70909}"/>
    <dgm:cxn modelId="{8FEB8450-C9A8-42D9-9318-44DAC492958E}" type="presOf" srcId="{18CF39DC-B0F5-4FBA-BAA6-7C49DA732BD0}" destId="{AC8A8462-9381-44A6-894C-F72B42E64F71}" srcOrd="0" destOrd="0" presId="urn:microsoft.com/office/officeart/2008/layout/AlternatingHexagons"/>
    <dgm:cxn modelId="{F0F6DA86-B1B6-4433-B745-CA190177ACA1}" srcId="{18CF39DC-B0F5-4FBA-BAA6-7C49DA732BD0}" destId="{A157A136-CAAF-4EEE-8FEC-7E1FFA43A213}" srcOrd="2" destOrd="0" parTransId="{2A8CB743-684C-4775-80FB-B210764545D4}" sibTransId="{686A2F48-63DA-4D9B-804E-AE246D2CB5F1}"/>
    <dgm:cxn modelId="{C66A3B91-9E04-4FBF-A17F-68316106F995}" srcId="{18CF39DC-B0F5-4FBA-BAA6-7C49DA732BD0}" destId="{D2FDA9D1-ABA7-4F3E-A7DB-932D4E349D7D}" srcOrd="0" destOrd="0" parTransId="{F7E96179-1BB1-4D66-AE6A-FCBAF8E9BED6}" sibTransId="{9077B1BE-3892-4444-BB98-1BAE8BEA69EA}"/>
    <dgm:cxn modelId="{0DD4AD9F-10C7-4CDF-8A74-0F19D528193A}" srcId="{D680E383-CC7C-4F29-8626-5E88E39946F2}" destId="{98FEE7C1-702A-4160-8647-1F12751C7A5D}" srcOrd="0" destOrd="0" parTransId="{FDCC1002-EF56-4FBE-AE3A-6A64B1331B67}" sibTransId="{6491AEB0-8786-4067-BB94-360F06BBC562}"/>
    <dgm:cxn modelId="{791628EA-4098-4539-83AD-0B13F88882B2}" type="presOf" srcId="{D2FDA9D1-ABA7-4F3E-A7DB-932D4E349D7D}" destId="{83558AE8-A467-47FC-9642-A92015E09EA4}" srcOrd="0" destOrd="0" presId="urn:microsoft.com/office/officeart/2008/layout/AlternatingHexagons"/>
    <dgm:cxn modelId="{E218EAF2-6F64-44E6-8D21-EA13CA0EEEE0}" type="presOf" srcId="{A157A136-CAAF-4EEE-8FEC-7E1FFA43A213}" destId="{D0769D58-5CBA-4B1D-B4B0-BD7BF012777A}" srcOrd="0" destOrd="0" presId="urn:microsoft.com/office/officeart/2008/layout/AlternatingHexagons"/>
    <dgm:cxn modelId="{24A732FA-44CD-4C55-9ED2-3C4A88DABE18}" type="presOf" srcId="{686A2F48-63DA-4D9B-804E-AE246D2CB5F1}" destId="{F03B192A-8103-4093-A2B7-F2A2D5047BDC}" srcOrd="0" destOrd="0" presId="urn:microsoft.com/office/officeart/2008/layout/AlternatingHexagons"/>
    <dgm:cxn modelId="{D5C32A0F-B212-40DA-B63A-F10F7CD7F339}" type="presParOf" srcId="{AC8A8462-9381-44A6-894C-F72B42E64F71}" destId="{A0522486-51EB-40E4-8CA1-09218380C292}" srcOrd="0" destOrd="0" presId="urn:microsoft.com/office/officeart/2008/layout/AlternatingHexagons"/>
    <dgm:cxn modelId="{4BF14186-A8A1-47CE-A939-A73522F7BD1C}" type="presParOf" srcId="{A0522486-51EB-40E4-8CA1-09218380C292}" destId="{83558AE8-A467-47FC-9642-A92015E09EA4}" srcOrd="0" destOrd="0" presId="urn:microsoft.com/office/officeart/2008/layout/AlternatingHexagons"/>
    <dgm:cxn modelId="{9FCEC34B-C78B-438F-9F88-2205D00D01A9}" type="presParOf" srcId="{A0522486-51EB-40E4-8CA1-09218380C292}" destId="{AE5A1D96-B51F-45FE-AF92-7691DBE9F254}" srcOrd="1" destOrd="0" presId="urn:microsoft.com/office/officeart/2008/layout/AlternatingHexagons"/>
    <dgm:cxn modelId="{CA8B11C7-1D7C-425B-8FB7-640C8AB86C75}" type="presParOf" srcId="{A0522486-51EB-40E4-8CA1-09218380C292}" destId="{5A7629C5-4D14-4637-947D-C4C49FA4453C}" srcOrd="2" destOrd="0" presId="urn:microsoft.com/office/officeart/2008/layout/AlternatingHexagons"/>
    <dgm:cxn modelId="{06F6F9BA-450F-4375-B3E7-A2509A0F3523}" type="presParOf" srcId="{A0522486-51EB-40E4-8CA1-09218380C292}" destId="{9C752ED6-18E4-4099-9084-F2AF1C2108DC}" srcOrd="3" destOrd="0" presId="urn:microsoft.com/office/officeart/2008/layout/AlternatingHexagons"/>
    <dgm:cxn modelId="{8FC10D40-073C-462F-8DAB-E16E99F64965}" type="presParOf" srcId="{A0522486-51EB-40E4-8CA1-09218380C292}" destId="{12589E6F-57E7-4A50-AC30-FA2C16A7F9CB}" srcOrd="4" destOrd="0" presId="urn:microsoft.com/office/officeart/2008/layout/AlternatingHexagons"/>
    <dgm:cxn modelId="{1C7D0C79-273F-4224-A56A-AE19EBA45763}" type="presParOf" srcId="{AC8A8462-9381-44A6-894C-F72B42E64F71}" destId="{EFEC1BCF-740A-4F35-A49A-62D5B5065C2E}" srcOrd="1" destOrd="0" presId="urn:microsoft.com/office/officeart/2008/layout/AlternatingHexagons"/>
    <dgm:cxn modelId="{3F409990-5140-4723-8ACC-718B41D7D8D6}" type="presParOf" srcId="{AC8A8462-9381-44A6-894C-F72B42E64F71}" destId="{3A2DFFED-F6A2-4D76-815F-BF0B8A733907}" srcOrd="2" destOrd="0" presId="urn:microsoft.com/office/officeart/2008/layout/AlternatingHexagons"/>
    <dgm:cxn modelId="{37AD2746-7290-4B7D-BC71-16DD6580900A}" type="presParOf" srcId="{3A2DFFED-F6A2-4D76-815F-BF0B8A733907}" destId="{18BA547E-5CD4-423B-9EF3-B3F6D3DDA7BB}" srcOrd="0" destOrd="0" presId="urn:microsoft.com/office/officeart/2008/layout/AlternatingHexagons"/>
    <dgm:cxn modelId="{4E6F0F0F-6744-49A7-8883-F394F7C7EEB5}" type="presParOf" srcId="{3A2DFFED-F6A2-4D76-815F-BF0B8A733907}" destId="{62D0F6DE-9743-43BB-AA86-01F361F8E2D6}" srcOrd="1" destOrd="0" presId="urn:microsoft.com/office/officeart/2008/layout/AlternatingHexagons"/>
    <dgm:cxn modelId="{234BB84A-26C1-42E9-87AD-ED51BB574DBA}" type="presParOf" srcId="{3A2DFFED-F6A2-4D76-815F-BF0B8A733907}" destId="{3C3ADADE-124D-405D-9EFB-DDAF90B6DAB9}" srcOrd="2" destOrd="0" presId="urn:microsoft.com/office/officeart/2008/layout/AlternatingHexagons"/>
    <dgm:cxn modelId="{74BCEC8D-661C-4C2A-991C-C9D3C4F57366}" type="presParOf" srcId="{3A2DFFED-F6A2-4D76-815F-BF0B8A733907}" destId="{E4963020-3F37-4B42-A8BB-3F10A60C4CC9}" srcOrd="3" destOrd="0" presId="urn:microsoft.com/office/officeart/2008/layout/AlternatingHexagons"/>
    <dgm:cxn modelId="{195B6F7E-80CE-49D3-A7CF-A01E011F18C1}" type="presParOf" srcId="{3A2DFFED-F6A2-4D76-815F-BF0B8A733907}" destId="{BDFD970B-29A8-4F5C-A4F6-96DB48AE77D8}" srcOrd="4" destOrd="0" presId="urn:microsoft.com/office/officeart/2008/layout/AlternatingHexagons"/>
    <dgm:cxn modelId="{70723BC0-AE84-41EB-8350-9C97F0601503}" type="presParOf" srcId="{AC8A8462-9381-44A6-894C-F72B42E64F71}" destId="{44C82E4C-55A3-4570-9646-94E7335033A0}" srcOrd="3" destOrd="0" presId="urn:microsoft.com/office/officeart/2008/layout/AlternatingHexagons"/>
    <dgm:cxn modelId="{8D12C8D4-3F0A-40D9-BCFF-D66AA0D5B566}" type="presParOf" srcId="{AC8A8462-9381-44A6-894C-F72B42E64F71}" destId="{C07BA5F7-96D0-49B8-B401-015F7BA30890}" srcOrd="4" destOrd="0" presId="urn:microsoft.com/office/officeart/2008/layout/AlternatingHexagons"/>
    <dgm:cxn modelId="{92CA71F0-4682-44B3-91F2-72F17DE2A514}" type="presParOf" srcId="{C07BA5F7-96D0-49B8-B401-015F7BA30890}" destId="{D0769D58-5CBA-4B1D-B4B0-BD7BF012777A}" srcOrd="0" destOrd="0" presId="urn:microsoft.com/office/officeart/2008/layout/AlternatingHexagons"/>
    <dgm:cxn modelId="{88A3C6AF-931A-4827-83E7-C0C78958BBF4}" type="presParOf" srcId="{C07BA5F7-96D0-49B8-B401-015F7BA30890}" destId="{A1B039E2-0AFF-42CA-9901-7692969CF42F}" srcOrd="1" destOrd="0" presId="urn:microsoft.com/office/officeart/2008/layout/AlternatingHexagons"/>
    <dgm:cxn modelId="{00BCCED2-161F-45BA-8FC2-E2E0E5288C03}" type="presParOf" srcId="{C07BA5F7-96D0-49B8-B401-015F7BA30890}" destId="{B99C68BE-247A-451D-88FC-C1F58AB5ED71}" srcOrd="2" destOrd="0" presId="urn:microsoft.com/office/officeart/2008/layout/AlternatingHexagons"/>
    <dgm:cxn modelId="{2CA92B6C-B910-4456-B096-A4DA59F39E75}" type="presParOf" srcId="{C07BA5F7-96D0-49B8-B401-015F7BA30890}" destId="{63CEC7CA-3559-4F5A-9F8A-FA5095446677}" srcOrd="3" destOrd="0" presId="urn:microsoft.com/office/officeart/2008/layout/AlternatingHexagons"/>
    <dgm:cxn modelId="{DEA6C3FC-E8D4-4F38-BED0-ADB41484DAC4}" type="presParOf" srcId="{C07BA5F7-96D0-49B8-B401-015F7BA30890}" destId="{F03B192A-8103-4093-A2B7-F2A2D5047BDC}"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EC1DDC-35B8-4631-93FB-359C74D89728}" type="doc">
      <dgm:prSet loTypeId="urn:microsoft.com/office/officeart/2005/8/layout/radial5" loCatId="relationship" qsTypeId="urn:microsoft.com/office/officeart/2005/8/quickstyle/simple1" qsCatId="simple" csTypeId="urn:microsoft.com/office/officeart/2005/8/colors/colorful3" csCatId="colorful" phldr="1"/>
      <dgm:spPr/>
      <dgm:t>
        <a:bodyPr/>
        <a:lstStyle/>
        <a:p>
          <a:endParaRPr lang="en-US"/>
        </a:p>
      </dgm:t>
    </dgm:pt>
    <dgm:pt modelId="{59C1DE33-3904-4ECF-A373-FA1B609B8193}">
      <dgm:prSet phldrT="[Text]"/>
      <dgm:spPr>
        <a:solidFill>
          <a:srgbClr val="00637B"/>
        </a:solidFill>
      </dgm:spPr>
      <dgm:t>
        <a:bodyPr/>
        <a:lstStyle/>
        <a:p>
          <a:r>
            <a:rPr lang="en-US" dirty="0"/>
            <a:t>Barriers</a:t>
          </a:r>
        </a:p>
      </dgm:t>
    </dgm:pt>
    <dgm:pt modelId="{5BEA12BC-5325-4D99-ACE7-65D5992C5767}" type="parTrans" cxnId="{E2EBF96D-8EEC-4F89-A0D0-0C2015C9C345}">
      <dgm:prSet/>
      <dgm:spPr/>
      <dgm:t>
        <a:bodyPr/>
        <a:lstStyle/>
        <a:p>
          <a:endParaRPr lang="en-US"/>
        </a:p>
      </dgm:t>
    </dgm:pt>
    <dgm:pt modelId="{7B080301-A516-4A62-AC22-BB5B493E8EFE}" type="sibTrans" cxnId="{E2EBF96D-8EEC-4F89-A0D0-0C2015C9C345}">
      <dgm:prSet/>
      <dgm:spPr/>
      <dgm:t>
        <a:bodyPr/>
        <a:lstStyle/>
        <a:p>
          <a:endParaRPr lang="en-US"/>
        </a:p>
      </dgm:t>
    </dgm:pt>
    <dgm:pt modelId="{80CF8799-563D-4702-8F8C-2B87159F4735}">
      <dgm:prSet phldrT="[Text]"/>
      <dgm:spPr>
        <a:solidFill>
          <a:srgbClr val="8B2332"/>
        </a:solidFill>
      </dgm:spPr>
      <dgm:t>
        <a:bodyPr/>
        <a:lstStyle/>
        <a:p>
          <a:r>
            <a:rPr lang="en-US" dirty="0"/>
            <a:t>Language</a:t>
          </a:r>
        </a:p>
      </dgm:t>
    </dgm:pt>
    <dgm:pt modelId="{151F5E65-9D77-4EEA-960B-B1F6AE5C6CAB}" type="parTrans" cxnId="{EB41DBCC-2C31-443F-A2F7-7B6868DE8387}">
      <dgm:prSet/>
      <dgm:spPr>
        <a:solidFill>
          <a:srgbClr val="8B2332"/>
        </a:solidFill>
      </dgm:spPr>
      <dgm:t>
        <a:bodyPr/>
        <a:lstStyle/>
        <a:p>
          <a:endParaRPr lang="en-US"/>
        </a:p>
      </dgm:t>
    </dgm:pt>
    <dgm:pt modelId="{77FFC965-8765-49D5-AD1B-F10D932B3869}" type="sibTrans" cxnId="{EB41DBCC-2C31-443F-A2F7-7B6868DE8387}">
      <dgm:prSet/>
      <dgm:spPr/>
      <dgm:t>
        <a:bodyPr/>
        <a:lstStyle/>
        <a:p>
          <a:endParaRPr lang="en-US"/>
        </a:p>
      </dgm:t>
    </dgm:pt>
    <dgm:pt modelId="{B5ADA9B2-DAEF-4512-B370-8A85A837770C}">
      <dgm:prSet phldrT="[Text]"/>
      <dgm:spPr>
        <a:solidFill>
          <a:srgbClr val="CC7D64"/>
        </a:solidFill>
      </dgm:spPr>
      <dgm:t>
        <a:bodyPr/>
        <a:lstStyle/>
        <a:p>
          <a:r>
            <a:rPr lang="en-US" dirty="0"/>
            <a:t>Culture</a:t>
          </a:r>
        </a:p>
      </dgm:t>
    </dgm:pt>
    <dgm:pt modelId="{D8542F6A-0033-4632-8D37-86A51EB25917}" type="parTrans" cxnId="{11C8649E-92D2-4741-AC64-9FFD95EF934D}">
      <dgm:prSet/>
      <dgm:spPr/>
      <dgm:t>
        <a:bodyPr/>
        <a:lstStyle/>
        <a:p>
          <a:endParaRPr lang="en-US"/>
        </a:p>
      </dgm:t>
    </dgm:pt>
    <dgm:pt modelId="{B7533912-F257-406B-8FA8-95CFE3C05E87}" type="sibTrans" cxnId="{11C8649E-92D2-4741-AC64-9FFD95EF934D}">
      <dgm:prSet/>
      <dgm:spPr/>
      <dgm:t>
        <a:bodyPr/>
        <a:lstStyle/>
        <a:p>
          <a:endParaRPr lang="en-US"/>
        </a:p>
      </dgm:t>
    </dgm:pt>
    <dgm:pt modelId="{3A3C92F7-DEC0-4F70-B598-0E505527BC00}">
      <dgm:prSet phldrT="[Text]"/>
      <dgm:spPr>
        <a:solidFill>
          <a:srgbClr val="AD6300"/>
        </a:solidFill>
      </dgm:spPr>
      <dgm:t>
        <a:bodyPr/>
        <a:lstStyle/>
        <a:p>
          <a:r>
            <a:rPr lang="en-US" dirty="0"/>
            <a:t>Theory</a:t>
          </a:r>
        </a:p>
      </dgm:t>
    </dgm:pt>
    <dgm:pt modelId="{CD6A243D-F45F-4568-A7A1-AC0E58291D76}" type="parTrans" cxnId="{ADF227E9-00C1-49A3-97EE-F9852F29DF43}">
      <dgm:prSet/>
      <dgm:spPr/>
      <dgm:t>
        <a:bodyPr/>
        <a:lstStyle/>
        <a:p>
          <a:endParaRPr lang="en-US"/>
        </a:p>
      </dgm:t>
    </dgm:pt>
    <dgm:pt modelId="{7FE969F8-1D27-42B1-B115-A5649891045B}" type="sibTrans" cxnId="{ADF227E9-00C1-49A3-97EE-F9852F29DF43}">
      <dgm:prSet/>
      <dgm:spPr/>
      <dgm:t>
        <a:bodyPr/>
        <a:lstStyle/>
        <a:p>
          <a:endParaRPr lang="en-US"/>
        </a:p>
      </dgm:t>
    </dgm:pt>
    <dgm:pt modelId="{643529AE-6A75-40FE-BA1E-D7399231FFA2}">
      <dgm:prSet phldrT="[Text]"/>
      <dgm:spPr>
        <a:solidFill>
          <a:srgbClr val="ED7D31"/>
        </a:solidFill>
      </dgm:spPr>
      <dgm:t>
        <a:bodyPr/>
        <a:lstStyle/>
        <a:p>
          <a:r>
            <a:rPr lang="en-US" dirty="0"/>
            <a:t>Methods</a:t>
          </a:r>
        </a:p>
      </dgm:t>
    </dgm:pt>
    <dgm:pt modelId="{3FD5F255-D0F2-4FD6-ADDC-5EE3F070ED26}" type="parTrans" cxnId="{924EE243-099C-46D8-9727-9680F888E74C}">
      <dgm:prSet/>
      <dgm:spPr/>
      <dgm:t>
        <a:bodyPr/>
        <a:lstStyle/>
        <a:p>
          <a:endParaRPr lang="en-US"/>
        </a:p>
      </dgm:t>
    </dgm:pt>
    <dgm:pt modelId="{689FF48F-6B92-4A00-9FA5-6578ED295927}" type="sibTrans" cxnId="{924EE243-099C-46D8-9727-9680F888E74C}">
      <dgm:prSet/>
      <dgm:spPr/>
      <dgm:t>
        <a:bodyPr/>
        <a:lstStyle/>
        <a:p>
          <a:endParaRPr lang="en-US"/>
        </a:p>
      </dgm:t>
    </dgm:pt>
    <dgm:pt modelId="{A87E1880-730D-48DC-A20E-154D618B3B71}">
      <dgm:prSet phldrT="[Text]"/>
      <dgm:spPr/>
      <dgm:t>
        <a:bodyPr/>
        <a:lstStyle/>
        <a:p>
          <a:r>
            <a:rPr lang="en-US" dirty="0"/>
            <a:t>Not Showing Homework</a:t>
          </a:r>
        </a:p>
      </dgm:t>
    </dgm:pt>
    <dgm:pt modelId="{71D6414E-16C7-41AF-B02B-8F074910CF84}" type="parTrans" cxnId="{D63F6288-577E-4242-B786-E23E937A4BBF}">
      <dgm:prSet/>
      <dgm:spPr/>
      <dgm:t>
        <a:bodyPr/>
        <a:lstStyle/>
        <a:p>
          <a:endParaRPr lang="en-US"/>
        </a:p>
      </dgm:t>
    </dgm:pt>
    <dgm:pt modelId="{7B300481-10F0-411A-9DEB-133305E63968}" type="sibTrans" cxnId="{D63F6288-577E-4242-B786-E23E937A4BBF}">
      <dgm:prSet/>
      <dgm:spPr/>
      <dgm:t>
        <a:bodyPr/>
        <a:lstStyle/>
        <a:p>
          <a:endParaRPr lang="en-US"/>
        </a:p>
      </dgm:t>
    </dgm:pt>
    <dgm:pt modelId="{6AA02FF9-2FA9-4C8B-98B2-4ADBB4168E27}" type="pres">
      <dgm:prSet presAssocID="{08EC1DDC-35B8-4631-93FB-359C74D89728}" presName="Name0" presStyleCnt="0">
        <dgm:presLayoutVars>
          <dgm:chMax val="1"/>
          <dgm:dir/>
          <dgm:animLvl val="ctr"/>
          <dgm:resizeHandles val="exact"/>
        </dgm:presLayoutVars>
      </dgm:prSet>
      <dgm:spPr/>
    </dgm:pt>
    <dgm:pt modelId="{137B5926-D012-4835-A18E-D2C516B57F8E}" type="pres">
      <dgm:prSet presAssocID="{59C1DE33-3904-4ECF-A373-FA1B609B8193}" presName="centerShape" presStyleLbl="node0" presStyleIdx="0" presStyleCnt="1"/>
      <dgm:spPr/>
    </dgm:pt>
    <dgm:pt modelId="{C728655B-41E3-4E0A-B499-21EF5159773D}" type="pres">
      <dgm:prSet presAssocID="{151F5E65-9D77-4EEA-960B-B1F6AE5C6CAB}" presName="parTrans" presStyleLbl="sibTrans2D1" presStyleIdx="0" presStyleCnt="5"/>
      <dgm:spPr/>
    </dgm:pt>
    <dgm:pt modelId="{58D2FD22-A78B-4B35-A6D9-9772F737A431}" type="pres">
      <dgm:prSet presAssocID="{151F5E65-9D77-4EEA-960B-B1F6AE5C6CAB}" presName="connectorText" presStyleLbl="sibTrans2D1" presStyleIdx="0" presStyleCnt="5"/>
      <dgm:spPr/>
    </dgm:pt>
    <dgm:pt modelId="{4DB9B7EB-F0B9-445F-98CE-3BD3F1FEFD11}" type="pres">
      <dgm:prSet presAssocID="{80CF8799-563D-4702-8F8C-2B87159F4735}" presName="node" presStyleLbl="node1" presStyleIdx="0" presStyleCnt="5">
        <dgm:presLayoutVars>
          <dgm:bulletEnabled val="1"/>
        </dgm:presLayoutVars>
      </dgm:prSet>
      <dgm:spPr/>
    </dgm:pt>
    <dgm:pt modelId="{2B1A381C-C214-4D70-AE46-668F7512EBB3}" type="pres">
      <dgm:prSet presAssocID="{D8542F6A-0033-4632-8D37-86A51EB25917}" presName="parTrans" presStyleLbl="sibTrans2D1" presStyleIdx="1" presStyleCnt="5"/>
      <dgm:spPr/>
    </dgm:pt>
    <dgm:pt modelId="{E84ECB85-E5CE-4E9A-B74D-0685DFAF18B4}" type="pres">
      <dgm:prSet presAssocID="{D8542F6A-0033-4632-8D37-86A51EB25917}" presName="connectorText" presStyleLbl="sibTrans2D1" presStyleIdx="1" presStyleCnt="5"/>
      <dgm:spPr/>
    </dgm:pt>
    <dgm:pt modelId="{1021F33E-D773-4CAE-8478-B35DCC32D0A7}" type="pres">
      <dgm:prSet presAssocID="{B5ADA9B2-DAEF-4512-B370-8A85A837770C}" presName="node" presStyleLbl="node1" presStyleIdx="1" presStyleCnt="5">
        <dgm:presLayoutVars>
          <dgm:bulletEnabled val="1"/>
        </dgm:presLayoutVars>
      </dgm:prSet>
      <dgm:spPr/>
    </dgm:pt>
    <dgm:pt modelId="{E5CD9C79-F38D-48B6-AB80-6BCF9E783755}" type="pres">
      <dgm:prSet presAssocID="{CD6A243D-F45F-4568-A7A1-AC0E58291D76}" presName="parTrans" presStyleLbl="sibTrans2D1" presStyleIdx="2" presStyleCnt="5"/>
      <dgm:spPr/>
    </dgm:pt>
    <dgm:pt modelId="{152AE507-1412-45CE-922B-F3FAB1874EF6}" type="pres">
      <dgm:prSet presAssocID="{CD6A243D-F45F-4568-A7A1-AC0E58291D76}" presName="connectorText" presStyleLbl="sibTrans2D1" presStyleIdx="2" presStyleCnt="5"/>
      <dgm:spPr/>
    </dgm:pt>
    <dgm:pt modelId="{01579A0B-C317-462F-B89E-2D6ED8BF36C1}" type="pres">
      <dgm:prSet presAssocID="{3A3C92F7-DEC0-4F70-B598-0E505527BC00}" presName="node" presStyleLbl="node1" presStyleIdx="2" presStyleCnt="5">
        <dgm:presLayoutVars>
          <dgm:bulletEnabled val="1"/>
        </dgm:presLayoutVars>
      </dgm:prSet>
      <dgm:spPr/>
    </dgm:pt>
    <dgm:pt modelId="{0FE8E8F6-3E76-4352-B2EC-DE02EF50C86C}" type="pres">
      <dgm:prSet presAssocID="{3FD5F255-D0F2-4FD6-ADDC-5EE3F070ED26}" presName="parTrans" presStyleLbl="sibTrans2D1" presStyleIdx="3" presStyleCnt="5"/>
      <dgm:spPr/>
    </dgm:pt>
    <dgm:pt modelId="{2F7DE7AA-9AA7-4A39-B6C7-D97AB7B7843F}" type="pres">
      <dgm:prSet presAssocID="{3FD5F255-D0F2-4FD6-ADDC-5EE3F070ED26}" presName="connectorText" presStyleLbl="sibTrans2D1" presStyleIdx="3" presStyleCnt="5"/>
      <dgm:spPr/>
    </dgm:pt>
    <dgm:pt modelId="{1CF6DA34-61F7-4721-A1C8-1CAE65387629}" type="pres">
      <dgm:prSet presAssocID="{643529AE-6A75-40FE-BA1E-D7399231FFA2}" presName="node" presStyleLbl="node1" presStyleIdx="3" presStyleCnt="5">
        <dgm:presLayoutVars>
          <dgm:bulletEnabled val="1"/>
        </dgm:presLayoutVars>
      </dgm:prSet>
      <dgm:spPr/>
    </dgm:pt>
    <dgm:pt modelId="{4558EBB4-621D-4BD4-8B47-AB4191D4F9C9}" type="pres">
      <dgm:prSet presAssocID="{71D6414E-16C7-41AF-B02B-8F074910CF84}" presName="parTrans" presStyleLbl="sibTrans2D1" presStyleIdx="4" presStyleCnt="5"/>
      <dgm:spPr/>
    </dgm:pt>
    <dgm:pt modelId="{03196919-DDA2-4E63-96D2-D6668B11A4C3}" type="pres">
      <dgm:prSet presAssocID="{71D6414E-16C7-41AF-B02B-8F074910CF84}" presName="connectorText" presStyleLbl="sibTrans2D1" presStyleIdx="4" presStyleCnt="5"/>
      <dgm:spPr/>
    </dgm:pt>
    <dgm:pt modelId="{0F5187F1-081E-4EF2-B14A-84B3D1D13DDD}" type="pres">
      <dgm:prSet presAssocID="{A87E1880-730D-48DC-A20E-154D618B3B71}" presName="node" presStyleLbl="node1" presStyleIdx="4" presStyleCnt="5">
        <dgm:presLayoutVars>
          <dgm:bulletEnabled val="1"/>
        </dgm:presLayoutVars>
      </dgm:prSet>
      <dgm:spPr/>
    </dgm:pt>
  </dgm:ptLst>
  <dgm:cxnLst>
    <dgm:cxn modelId="{613A2912-76CD-4F24-878E-FF2BAF9B7962}" type="presOf" srcId="{71D6414E-16C7-41AF-B02B-8F074910CF84}" destId="{4558EBB4-621D-4BD4-8B47-AB4191D4F9C9}" srcOrd="0" destOrd="0" presId="urn:microsoft.com/office/officeart/2005/8/layout/radial5"/>
    <dgm:cxn modelId="{1F3B6E1E-C794-42DD-A61A-DCFC0B3D2FE0}" type="presOf" srcId="{3FD5F255-D0F2-4FD6-ADDC-5EE3F070ED26}" destId="{2F7DE7AA-9AA7-4A39-B6C7-D97AB7B7843F}" srcOrd="1" destOrd="0" presId="urn:microsoft.com/office/officeart/2005/8/layout/radial5"/>
    <dgm:cxn modelId="{55ADBF2D-2F8A-4DD2-B565-96B221D4DAFD}" type="presOf" srcId="{80CF8799-563D-4702-8F8C-2B87159F4735}" destId="{4DB9B7EB-F0B9-445F-98CE-3BD3F1FEFD11}" srcOrd="0" destOrd="0" presId="urn:microsoft.com/office/officeart/2005/8/layout/radial5"/>
    <dgm:cxn modelId="{924EE243-099C-46D8-9727-9680F888E74C}" srcId="{59C1DE33-3904-4ECF-A373-FA1B609B8193}" destId="{643529AE-6A75-40FE-BA1E-D7399231FFA2}" srcOrd="3" destOrd="0" parTransId="{3FD5F255-D0F2-4FD6-ADDC-5EE3F070ED26}" sibTransId="{689FF48F-6B92-4A00-9FA5-6578ED295927}"/>
    <dgm:cxn modelId="{7F5AF065-18EF-4CBF-A840-61B5963823DE}" type="presOf" srcId="{643529AE-6A75-40FE-BA1E-D7399231FFA2}" destId="{1CF6DA34-61F7-4721-A1C8-1CAE65387629}" srcOrd="0" destOrd="0" presId="urn:microsoft.com/office/officeart/2005/8/layout/radial5"/>
    <dgm:cxn modelId="{2DC75449-59BD-417D-AF01-A592B1BD241F}" type="presOf" srcId="{3FD5F255-D0F2-4FD6-ADDC-5EE3F070ED26}" destId="{0FE8E8F6-3E76-4352-B2EC-DE02EF50C86C}" srcOrd="0" destOrd="0" presId="urn:microsoft.com/office/officeart/2005/8/layout/radial5"/>
    <dgm:cxn modelId="{E2EBF96D-8EEC-4F89-A0D0-0C2015C9C345}" srcId="{08EC1DDC-35B8-4631-93FB-359C74D89728}" destId="{59C1DE33-3904-4ECF-A373-FA1B609B8193}" srcOrd="0" destOrd="0" parTransId="{5BEA12BC-5325-4D99-ACE7-65D5992C5767}" sibTransId="{7B080301-A516-4A62-AC22-BB5B493E8EFE}"/>
    <dgm:cxn modelId="{830A584E-6A96-427B-A042-52A12446C811}" type="presOf" srcId="{3A3C92F7-DEC0-4F70-B598-0E505527BC00}" destId="{01579A0B-C317-462F-B89E-2D6ED8BF36C1}" srcOrd="0" destOrd="0" presId="urn:microsoft.com/office/officeart/2005/8/layout/radial5"/>
    <dgm:cxn modelId="{8DF24573-4EB1-48D4-8256-71BD9969FBE2}" type="presOf" srcId="{08EC1DDC-35B8-4631-93FB-359C74D89728}" destId="{6AA02FF9-2FA9-4C8B-98B2-4ADBB4168E27}" srcOrd="0" destOrd="0" presId="urn:microsoft.com/office/officeart/2005/8/layout/radial5"/>
    <dgm:cxn modelId="{CC72BB53-D119-492B-8A1C-D0FDFF85C5A9}" type="presOf" srcId="{151F5E65-9D77-4EEA-960B-B1F6AE5C6CAB}" destId="{C728655B-41E3-4E0A-B499-21EF5159773D}" srcOrd="0" destOrd="0" presId="urn:microsoft.com/office/officeart/2005/8/layout/radial5"/>
    <dgm:cxn modelId="{AA7F2781-732B-4ED1-B0BA-58D8EF4916EE}" type="presOf" srcId="{CD6A243D-F45F-4568-A7A1-AC0E58291D76}" destId="{E5CD9C79-F38D-48B6-AB80-6BCF9E783755}" srcOrd="0" destOrd="0" presId="urn:microsoft.com/office/officeart/2005/8/layout/radial5"/>
    <dgm:cxn modelId="{33F8D781-3C83-49F6-9608-E4B3FE8AD11F}" type="presOf" srcId="{59C1DE33-3904-4ECF-A373-FA1B609B8193}" destId="{137B5926-D012-4835-A18E-D2C516B57F8E}" srcOrd="0" destOrd="0" presId="urn:microsoft.com/office/officeart/2005/8/layout/radial5"/>
    <dgm:cxn modelId="{D63F6288-577E-4242-B786-E23E937A4BBF}" srcId="{59C1DE33-3904-4ECF-A373-FA1B609B8193}" destId="{A87E1880-730D-48DC-A20E-154D618B3B71}" srcOrd="4" destOrd="0" parTransId="{71D6414E-16C7-41AF-B02B-8F074910CF84}" sibTransId="{7B300481-10F0-411A-9DEB-133305E63968}"/>
    <dgm:cxn modelId="{11C8649E-92D2-4741-AC64-9FFD95EF934D}" srcId="{59C1DE33-3904-4ECF-A373-FA1B609B8193}" destId="{B5ADA9B2-DAEF-4512-B370-8A85A837770C}" srcOrd="1" destOrd="0" parTransId="{D8542F6A-0033-4632-8D37-86A51EB25917}" sibTransId="{B7533912-F257-406B-8FA8-95CFE3C05E87}"/>
    <dgm:cxn modelId="{8774BAA3-B640-46A3-8A0E-D2F3A82E1C51}" type="presOf" srcId="{B5ADA9B2-DAEF-4512-B370-8A85A837770C}" destId="{1021F33E-D773-4CAE-8478-B35DCC32D0A7}" srcOrd="0" destOrd="0" presId="urn:microsoft.com/office/officeart/2005/8/layout/radial5"/>
    <dgm:cxn modelId="{B43CB9AA-B134-4230-840B-1BBD0C2863C5}" type="presOf" srcId="{71D6414E-16C7-41AF-B02B-8F074910CF84}" destId="{03196919-DDA2-4E63-96D2-D6668B11A4C3}" srcOrd="1" destOrd="0" presId="urn:microsoft.com/office/officeart/2005/8/layout/radial5"/>
    <dgm:cxn modelId="{C21EC3AF-6089-4C17-8C7D-DFC30C009ECC}" type="presOf" srcId="{A87E1880-730D-48DC-A20E-154D618B3B71}" destId="{0F5187F1-081E-4EF2-B14A-84B3D1D13DDD}" srcOrd="0" destOrd="0" presId="urn:microsoft.com/office/officeart/2005/8/layout/radial5"/>
    <dgm:cxn modelId="{4F0968B1-F4A9-4637-9F97-AF4752F78BA3}" type="presOf" srcId="{D8542F6A-0033-4632-8D37-86A51EB25917}" destId="{2B1A381C-C214-4D70-AE46-668F7512EBB3}" srcOrd="0" destOrd="0" presId="urn:microsoft.com/office/officeart/2005/8/layout/radial5"/>
    <dgm:cxn modelId="{8C5A0EB7-15D2-4B25-ADF1-A03FE42B3707}" type="presOf" srcId="{151F5E65-9D77-4EEA-960B-B1F6AE5C6CAB}" destId="{58D2FD22-A78B-4B35-A6D9-9772F737A431}" srcOrd="1" destOrd="0" presId="urn:microsoft.com/office/officeart/2005/8/layout/radial5"/>
    <dgm:cxn modelId="{D9021FC6-3E1C-41A0-8727-99A60360E764}" type="presOf" srcId="{D8542F6A-0033-4632-8D37-86A51EB25917}" destId="{E84ECB85-E5CE-4E9A-B74D-0685DFAF18B4}" srcOrd="1" destOrd="0" presId="urn:microsoft.com/office/officeart/2005/8/layout/radial5"/>
    <dgm:cxn modelId="{EB41DBCC-2C31-443F-A2F7-7B6868DE8387}" srcId="{59C1DE33-3904-4ECF-A373-FA1B609B8193}" destId="{80CF8799-563D-4702-8F8C-2B87159F4735}" srcOrd="0" destOrd="0" parTransId="{151F5E65-9D77-4EEA-960B-B1F6AE5C6CAB}" sibTransId="{77FFC965-8765-49D5-AD1B-F10D932B3869}"/>
    <dgm:cxn modelId="{ADF227E9-00C1-49A3-97EE-F9852F29DF43}" srcId="{59C1DE33-3904-4ECF-A373-FA1B609B8193}" destId="{3A3C92F7-DEC0-4F70-B598-0E505527BC00}" srcOrd="2" destOrd="0" parTransId="{CD6A243D-F45F-4568-A7A1-AC0E58291D76}" sibTransId="{7FE969F8-1D27-42B1-B115-A5649891045B}"/>
    <dgm:cxn modelId="{91644FED-8EC3-4D08-8578-D7B77DF1171B}" type="presOf" srcId="{CD6A243D-F45F-4568-A7A1-AC0E58291D76}" destId="{152AE507-1412-45CE-922B-F3FAB1874EF6}" srcOrd="1" destOrd="0" presId="urn:microsoft.com/office/officeart/2005/8/layout/radial5"/>
    <dgm:cxn modelId="{410CE226-806C-49AD-9457-5FDD7448C632}" type="presParOf" srcId="{6AA02FF9-2FA9-4C8B-98B2-4ADBB4168E27}" destId="{137B5926-D012-4835-A18E-D2C516B57F8E}" srcOrd="0" destOrd="0" presId="urn:microsoft.com/office/officeart/2005/8/layout/radial5"/>
    <dgm:cxn modelId="{259CF582-127A-4311-8801-9B93084479EB}" type="presParOf" srcId="{6AA02FF9-2FA9-4C8B-98B2-4ADBB4168E27}" destId="{C728655B-41E3-4E0A-B499-21EF5159773D}" srcOrd="1" destOrd="0" presId="urn:microsoft.com/office/officeart/2005/8/layout/radial5"/>
    <dgm:cxn modelId="{10A9C279-F656-4D19-B151-37DEFD4EEC90}" type="presParOf" srcId="{C728655B-41E3-4E0A-B499-21EF5159773D}" destId="{58D2FD22-A78B-4B35-A6D9-9772F737A431}" srcOrd="0" destOrd="0" presId="urn:microsoft.com/office/officeart/2005/8/layout/radial5"/>
    <dgm:cxn modelId="{4F4E4F36-198A-4909-AFCB-3F83B6225E1D}" type="presParOf" srcId="{6AA02FF9-2FA9-4C8B-98B2-4ADBB4168E27}" destId="{4DB9B7EB-F0B9-445F-98CE-3BD3F1FEFD11}" srcOrd="2" destOrd="0" presId="urn:microsoft.com/office/officeart/2005/8/layout/radial5"/>
    <dgm:cxn modelId="{8F603FD1-06A3-4F62-A743-33A74DE56F75}" type="presParOf" srcId="{6AA02FF9-2FA9-4C8B-98B2-4ADBB4168E27}" destId="{2B1A381C-C214-4D70-AE46-668F7512EBB3}" srcOrd="3" destOrd="0" presId="urn:microsoft.com/office/officeart/2005/8/layout/radial5"/>
    <dgm:cxn modelId="{05A14317-B468-4871-BEEA-346C04340E60}" type="presParOf" srcId="{2B1A381C-C214-4D70-AE46-668F7512EBB3}" destId="{E84ECB85-E5CE-4E9A-B74D-0685DFAF18B4}" srcOrd="0" destOrd="0" presId="urn:microsoft.com/office/officeart/2005/8/layout/radial5"/>
    <dgm:cxn modelId="{5D58DB6F-2DD3-4A81-ABB5-C1FCEF84DC18}" type="presParOf" srcId="{6AA02FF9-2FA9-4C8B-98B2-4ADBB4168E27}" destId="{1021F33E-D773-4CAE-8478-B35DCC32D0A7}" srcOrd="4" destOrd="0" presId="urn:microsoft.com/office/officeart/2005/8/layout/radial5"/>
    <dgm:cxn modelId="{6D0E9952-85C1-4059-95AF-72068D23869E}" type="presParOf" srcId="{6AA02FF9-2FA9-4C8B-98B2-4ADBB4168E27}" destId="{E5CD9C79-F38D-48B6-AB80-6BCF9E783755}" srcOrd="5" destOrd="0" presId="urn:microsoft.com/office/officeart/2005/8/layout/radial5"/>
    <dgm:cxn modelId="{25B2C1E2-721E-4230-8123-72D0909784B0}" type="presParOf" srcId="{E5CD9C79-F38D-48B6-AB80-6BCF9E783755}" destId="{152AE507-1412-45CE-922B-F3FAB1874EF6}" srcOrd="0" destOrd="0" presId="urn:microsoft.com/office/officeart/2005/8/layout/radial5"/>
    <dgm:cxn modelId="{BAE45695-CFCF-44C6-A9C1-4EC47E5830B4}" type="presParOf" srcId="{6AA02FF9-2FA9-4C8B-98B2-4ADBB4168E27}" destId="{01579A0B-C317-462F-B89E-2D6ED8BF36C1}" srcOrd="6" destOrd="0" presId="urn:microsoft.com/office/officeart/2005/8/layout/radial5"/>
    <dgm:cxn modelId="{8B400435-B717-4C3B-8EA3-CE46C0F4319F}" type="presParOf" srcId="{6AA02FF9-2FA9-4C8B-98B2-4ADBB4168E27}" destId="{0FE8E8F6-3E76-4352-B2EC-DE02EF50C86C}" srcOrd="7" destOrd="0" presId="urn:microsoft.com/office/officeart/2005/8/layout/radial5"/>
    <dgm:cxn modelId="{8DED552E-4331-4959-9AAB-C390A60918B7}" type="presParOf" srcId="{0FE8E8F6-3E76-4352-B2EC-DE02EF50C86C}" destId="{2F7DE7AA-9AA7-4A39-B6C7-D97AB7B7843F}" srcOrd="0" destOrd="0" presId="urn:microsoft.com/office/officeart/2005/8/layout/radial5"/>
    <dgm:cxn modelId="{5507623D-414B-41AC-8FEA-4376F04D27A8}" type="presParOf" srcId="{6AA02FF9-2FA9-4C8B-98B2-4ADBB4168E27}" destId="{1CF6DA34-61F7-4721-A1C8-1CAE65387629}" srcOrd="8" destOrd="0" presId="urn:microsoft.com/office/officeart/2005/8/layout/radial5"/>
    <dgm:cxn modelId="{1E112DB4-F6FA-490D-A547-5D8704887D27}" type="presParOf" srcId="{6AA02FF9-2FA9-4C8B-98B2-4ADBB4168E27}" destId="{4558EBB4-621D-4BD4-8B47-AB4191D4F9C9}" srcOrd="9" destOrd="0" presId="urn:microsoft.com/office/officeart/2005/8/layout/radial5"/>
    <dgm:cxn modelId="{C652CF34-2DFB-46D8-9946-6BC1AF6DD2FE}" type="presParOf" srcId="{4558EBB4-621D-4BD4-8B47-AB4191D4F9C9}" destId="{03196919-DDA2-4E63-96D2-D6668B11A4C3}" srcOrd="0" destOrd="0" presId="urn:microsoft.com/office/officeart/2005/8/layout/radial5"/>
    <dgm:cxn modelId="{8202A9F3-B84F-4D95-8ACD-F213451E3F80}" type="presParOf" srcId="{6AA02FF9-2FA9-4C8B-98B2-4ADBB4168E27}" destId="{0F5187F1-081E-4EF2-B14A-84B3D1D13DDD}" srcOrd="1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EFC920-6C08-4C25-BD43-7EAF92FFB552}" type="doc">
      <dgm:prSet loTypeId="urn:microsoft.com/office/officeart/2005/8/layout/venn2" loCatId="relationship" qsTypeId="urn:microsoft.com/office/officeart/2005/8/quickstyle/simple1" qsCatId="simple" csTypeId="urn:microsoft.com/office/officeart/2005/8/colors/accent1_4" csCatId="accent1" phldr="1"/>
      <dgm:spPr/>
      <dgm:t>
        <a:bodyPr/>
        <a:lstStyle/>
        <a:p>
          <a:endParaRPr lang="en-US"/>
        </a:p>
      </dgm:t>
    </dgm:pt>
    <dgm:pt modelId="{32DE0D8A-6B77-411A-AD0F-88D78E991CCB}">
      <dgm:prSet phldrT="[Text]" custT="1"/>
      <dgm:spPr>
        <a:solidFill>
          <a:srgbClr val="8B2332"/>
        </a:solidFill>
      </dgm:spPr>
      <dgm:t>
        <a:bodyPr/>
        <a:lstStyle/>
        <a:p>
          <a:pPr>
            <a:buFont typeface="Arial" panose="020B0604020202020204" pitchFamily="34" charset="0"/>
            <a:buChar char="•"/>
          </a:pPr>
          <a:r>
            <a:rPr lang="en-US" sz="1600" dirty="0">
              <a:solidFill>
                <a:schemeClr val="bg1"/>
              </a:solidFill>
            </a:rPr>
            <a:t>Stakes, tradeoffs, consequences</a:t>
          </a:r>
        </a:p>
      </dgm:t>
    </dgm:pt>
    <dgm:pt modelId="{28E22A48-8C2F-47F3-A6AA-925983BB17D1}" type="parTrans" cxnId="{DEC7FE06-05E2-4C99-920F-5420C6AC6034}">
      <dgm:prSet/>
      <dgm:spPr/>
      <dgm:t>
        <a:bodyPr/>
        <a:lstStyle/>
        <a:p>
          <a:endParaRPr lang="en-US"/>
        </a:p>
      </dgm:t>
    </dgm:pt>
    <dgm:pt modelId="{DB9DD4EA-DCC7-4B13-B95E-841F5D54C9EC}" type="sibTrans" cxnId="{DEC7FE06-05E2-4C99-920F-5420C6AC6034}">
      <dgm:prSet/>
      <dgm:spPr/>
      <dgm:t>
        <a:bodyPr/>
        <a:lstStyle/>
        <a:p>
          <a:endParaRPr lang="en-US"/>
        </a:p>
      </dgm:t>
    </dgm:pt>
    <dgm:pt modelId="{B017956C-487C-4AE0-96B6-F77A8C86FBD9}">
      <dgm:prSet phldrT="[Text]" custT="1"/>
      <dgm:spPr>
        <a:solidFill>
          <a:srgbClr val="00637B"/>
        </a:solidFill>
      </dgm:spPr>
      <dgm:t>
        <a:bodyPr/>
        <a:lstStyle/>
        <a:p>
          <a:pPr>
            <a:buFont typeface="Arial" panose="020B0604020202020204" pitchFamily="34" charset="0"/>
            <a:buChar char="•"/>
          </a:pPr>
          <a:r>
            <a:rPr lang="en-US" sz="1600" dirty="0">
              <a:solidFill>
                <a:schemeClr val="tx1"/>
              </a:solidFill>
            </a:rPr>
            <a:t>Not unaware of the downsides</a:t>
          </a:r>
        </a:p>
      </dgm:t>
    </dgm:pt>
    <dgm:pt modelId="{D37E88E5-3DDD-4CD7-BD0E-5E78895BE341}" type="parTrans" cxnId="{A87201F9-6BF7-4FB6-916B-9877B144917E}">
      <dgm:prSet/>
      <dgm:spPr/>
      <dgm:t>
        <a:bodyPr/>
        <a:lstStyle/>
        <a:p>
          <a:endParaRPr lang="en-US"/>
        </a:p>
      </dgm:t>
    </dgm:pt>
    <dgm:pt modelId="{1C6BF045-DD27-47C6-8335-5081A08BBB8B}" type="sibTrans" cxnId="{A87201F9-6BF7-4FB6-916B-9877B144917E}">
      <dgm:prSet/>
      <dgm:spPr/>
      <dgm:t>
        <a:bodyPr/>
        <a:lstStyle/>
        <a:p>
          <a:endParaRPr lang="en-US"/>
        </a:p>
      </dgm:t>
    </dgm:pt>
    <dgm:pt modelId="{70D43C7A-EB38-4723-BE5D-05A16F1BDEB4}">
      <dgm:prSet phldrT="[Text]" custT="1"/>
      <dgm:spPr>
        <a:solidFill>
          <a:srgbClr val="8B6F4B"/>
        </a:solidFill>
      </dgm:spPr>
      <dgm:t>
        <a:bodyPr/>
        <a:lstStyle/>
        <a:p>
          <a:pPr>
            <a:buFont typeface="Arial" panose="020B0604020202020204" pitchFamily="34" charset="0"/>
            <a:buChar char="•"/>
          </a:pPr>
          <a:r>
            <a:rPr lang="en-US" sz="1600" dirty="0">
              <a:solidFill>
                <a:schemeClr val="tx1"/>
              </a:solidFill>
            </a:rPr>
            <a:t>Not stupid</a:t>
          </a:r>
        </a:p>
      </dgm:t>
    </dgm:pt>
    <dgm:pt modelId="{49CA2A82-E106-49C3-A29E-35EDBCDA3D25}" type="parTrans" cxnId="{A4296765-60BA-451E-9A1E-F2175159C777}">
      <dgm:prSet/>
      <dgm:spPr/>
      <dgm:t>
        <a:bodyPr/>
        <a:lstStyle/>
        <a:p>
          <a:endParaRPr lang="en-US"/>
        </a:p>
      </dgm:t>
    </dgm:pt>
    <dgm:pt modelId="{2B887852-1D3D-4287-A0C8-6250B82A6499}" type="sibTrans" cxnId="{A4296765-60BA-451E-9A1E-F2175159C777}">
      <dgm:prSet/>
      <dgm:spPr/>
      <dgm:t>
        <a:bodyPr/>
        <a:lstStyle/>
        <a:p>
          <a:endParaRPr lang="en-US"/>
        </a:p>
      </dgm:t>
    </dgm:pt>
    <dgm:pt modelId="{F4CF08D8-70FC-40F1-8BD0-1764F06373A2}">
      <dgm:prSet phldrT="[Text]" custT="1"/>
      <dgm:spPr>
        <a:solidFill>
          <a:srgbClr val="CC7D64"/>
        </a:solidFill>
      </dgm:spPr>
      <dgm:t>
        <a:bodyPr/>
        <a:lstStyle/>
        <a:p>
          <a:pPr>
            <a:buFont typeface="Arial" panose="020B0604020202020204" pitchFamily="34" charset="0"/>
            <a:buChar char="•"/>
          </a:pPr>
          <a:r>
            <a:rPr lang="en-US" sz="1600" dirty="0">
              <a:solidFill>
                <a:schemeClr val="tx1"/>
              </a:solidFill>
            </a:rPr>
            <a:t>Value academics </a:t>
          </a:r>
        </a:p>
      </dgm:t>
    </dgm:pt>
    <dgm:pt modelId="{6F2F9D74-03C3-40F9-B25A-B49B2A90FA57}" type="parTrans" cxnId="{AD40C8B5-5E9C-400F-BE64-D30FDF9ADCCB}">
      <dgm:prSet/>
      <dgm:spPr/>
      <dgm:t>
        <a:bodyPr/>
        <a:lstStyle/>
        <a:p>
          <a:endParaRPr lang="en-US"/>
        </a:p>
      </dgm:t>
    </dgm:pt>
    <dgm:pt modelId="{E5155727-84E0-4DB1-A047-B1AE40C43B7B}" type="sibTrans" cxnId="{AD40C8B5-5E9C-400F-BE64-D30FDF9ADCCB}">
      <dgm:prSet/>
      <dgm:spPr/>
      <dgm:t>
        <a:bodyPr/>
        <a:lstStyle/>
        <a:p>
          <a:endParaRPr lang="en-US"/>
        </a:p>
      </dgm:t>
    </dgm:pt>
    <dgm:pt modelId="{8222D701-0183-4955-A0AA-06D0F283AFC9}">
      <dgm:prSet phldrT="[Text]" custT="1"/>
      <dgm:spPr>
        <a:solidFill>
          <a:srgbClr val="ED7D31"/>
        </a:solidFill>
      </dgm:spPr>
      <dgm:t>
        <a:bodyPr/>
        <a:lstStyle/>
        <a:p>
          <a:pPr>
            <a:buFont typeface="Arial" panose="020B0604020202020204" pitchFamily="34" charset="0"/>
            <a:buChar char="•"/>
          </a:pPr>
          <a:r>
            <a:rPr lang="en-US" sz="1600" dirty="0">
              <a:solidFill>
                <a:schemeClr val="tx1"/>
              </a:solidFill>
            </a:rPr>
            <a:t>Politics v. Policy </a:t>
          </a:r>
        </a:p>
      </dgm:t>
    </dgm:pt>
    <dgm:pt modelId="{246C56D1-DE44-48BF-9232-FAD92E7CBC27}" type="parTrans" cxnId="{CD790FB1-47DD-461E-828C-7E7846ACD31D}">
      <dgm:prSet/>
      <dgm:spPr/>
      <dgm:t>
        <a:bodyPr/>
        <a:lstStyle/>
        <a:p>
          <a:endParaRPr lang="en-US"/>
        </a:p>
      </dgm:t>
    </dgm:pt>
    <dgm:pt modelId="{C3F8FCFC-E367-4CB1-8835-C9EE823BDC8F}" type="sibTrans" cxnId="{CD790FB1-47DD-461E-828C-7E7846ACD31D}">
      <dgm:prSet/>
      <dgm:spPr/>
      <dgm:t>
        <a:bodyPr/>
        <a:lstStyle/>
        <a:p>
          <a:endParaRPr lang="en-US"/>
        </a:p>
      </dgm:t>
    </dgm:pt>
    <dgm:pt modelId="{1F34EC83-92A6-4900-937C-9679B059D239}">
      <dgm:prSet phldrT="[Text]" custT="1"/>
      <dgm:spPr>
        <a:solidFill>
          <a:srgbClr val="AD6300"/>
        </a:solidFill>
      </dgm:spPr>
      <dgm:t>
        <a:bodyPr/>
        <a:lstStyle/>
        <a:p>
          <a:pPr>
            <a:buFont typeface="Arial" panose="020B0604020202020204" pitchFamily="34" charset="0"/>
            <a:buChar char="•"/>
          </a:pPr>
          <a:r>
            <a:rPr lang="en-US" sz="1600" dirty="0">
              <a:solidFill>
                <a:schemeClr val="bg1"/>
              </a:solidFill>
            </a:rPr>
            <a:t>Want to do good</a:t>
          </a:r>
        </a:p>
      </dgm:t>
    </dgm:pt>
    <dgm:pt modelId="{8141EBFB-77FC-4758-BE84-2D714FE65FFA}" type="parTrans" cxnId="{8EA4FCFF-39C2-4105-A6A2-E599D2320029}">
      <dgm:prSet/>
      <dgm:spPr/>
      <dgm:t>
        <a:bodyPr/>
        <a:lstStyle/>
        <a:p>
          <a:endParaRPr lang="en-US"/>
        </a:p>
      </dgm:t>
    </dgm:pt>
    <dgm:pt modelId="{11C25294-5B5E-4E33-BCF3-D651DF6F939F}" type="sibTrans" cxnId="{8EA4FCFF-39C2-4105-A6A2-E599D2320029}">
      <dgm:prSet/>
      <dgm:spPr/>
      <dgm:t>
        <a:bodyPr/>
        <a:lstStyle/>
        <a:p>
          <a:endParaRPr lang="en-US"/>
        </a:p>
      </dgm:t>
    </dgm:pt>
    <dgm:pt modelId="{C2DD7F0E-6D0B-422D-B96F-B4803DF0C175}" type="pres">
      <dgm:prSet presAssocID="{6BEFC920-6C08-4C25-BD43-7EAF92FFB552}" presName="Name0" presStyleCnt="0">
        <dgm:presLayoutVars>
          <dgm:chMax val="7"/>
          <dgm:resizeHandles val="exact"/>
        </dgm:presLayoutVars>
      </dgm:prSet>
      <dgm:spPr/>
    </dgm:pt>
    <dgm:pt modelId="{0315F4D3-AF50-4E41-BEC5-1AFA1359A337}" type="pres">
      <dgm:prSet presAssocID="{6BEFC920-6C08-4C25-BD43-7EAF92FFB552}" presName="comp1" presStyleCnt="0"/>
      <dgm:spPr/>
    </dgm:pt>
    <dgm:pt modelId="{AD3FEE08-5BCF-4DC7-B254-20D349A6EBAD}" type="pres">
      <dgm:prSet presAssocID="{6BEFC920-6C08-4C25-BD43-7EAF92FFB552}" presName="circle1" presStyleLbl="node1" presStyleIdx="0" presStyleCnt="6"/>
      <dgm:spPr/>
    </dgm:pt>
    <dgm:pt modelId="{4A23BAC5-DB6D-4D30-91B6-8AA701D62CCB}" type="pres">
      <dgm:prSet presAssocID="{6BEFC920-6C08-4C25-BD43-7EAF92FFB552}" presName="c1text" presStyleLbl="node1" presStyleIdx="0" presStyleCnt="6">
        <dgm:presLayoutVars>
          <dgm:bulletEnabled val="1"/>
        </dgm:presLayoutVars>
      </dgm:prSet>
      <dgm:spPr/>
    </dgm:pt>
    <dgm:pt modelId="{114C6532-D4EF-4BDE-B0FE-C8BC9B2E1086}" type="pres">
      <dgm:prSet presAssocID="{6BEFC920-6C08-4C25-BD43-7EAF92FFB552}" presName="comp2" presStyleCnt="0"/>
      <dgm:spPr/>
    </dgm:pt>
    <dgm:pt modelId="{381EC7BE-A814-4774-8672-AD8045A685FB}" type="pres">
      <dgm:prSet presAssocID="{6BEFC920-6C08-4C25-BD43-7EAF92FFB552}" presName="circle2" presStyleLbl="node1" presStyleIdx="1" presStyleCnt="6"/>
      <dgm:spPr/>
    </dgm:pt>
    <dgm:pt modelId="{8CF3811E-A314-4DA2-800B-6F88B5B3934E}" type="pres">
      <dgm:prSet presAssocID="{6BEFC920-6C08-4C25-BD43-7EAF92FFB552}" presName="c2text" presStyleLbl="node1" presStyleIdx="1" presStyleCnt="6">
        <dgm:presLayoutVars>
          <dgm:bulletEnabled val="1"/>
        </dgm:presLayoutVars>
      </dgm:prSet>
      <dgm:spPr/>
    </dgm:pt>
    <dgm:pt modelId="{17D543E4-F8AE-449F-B5EE-68E088BCB56A}" type="pres">
      <dgm:prSet presAssocID="{6BEFC920-6C08-4C25-BD43-7EAF92FFB552}" presName="comp3" presStyleCnt="0"/>
      <dgm:spPr/>
    </dgm:pt>
    <dgm:pt modelId="{DF5C4D21-97DA-409C-9685-09C61D3A0DBF}" type="pres">
      <dgm:prSet presAssocID="{6BEFC920-6C08-4C25-BD43-7EAF92FFB552}" presName="circle3" presStyleLbl="node1" presStyleIdx="2" presStyleCnt="6"/>
      <dgm:spPr/>
    </dgm:pt>
    <dgm:pt modelId="{B09759D8-4899-4D8D-BFF2-BACF111F63DF}" type="pres">
      <dgm:prSet presAssocID="{6BEFC920-6C08-4C25-BD43-7EAF92FFB552}" presName="c3text" presStyleLbl="node1" presStyleIdx="2" presStyleCnt="6">
        <dgm:presLayoutVars>
          <dgm:bulletEnabled val="1"/>
        </dgm:presLayoutVars>
      </dgm:prSet>
      <dgm:spPr/>
    </dgm:pt>
    <dgm:pt modelId="{62AE7FC4-DF23-4AFA-82A2-D2DAF01939C4}" type="pres">
      <dgm:prSet presAssocID="{6BEFC920-6C08-4C25-BD43-7EAF92FFB552}" presName="comp4" presStyleCnt="0"/>
      <dgm:spPr/>
    </dgm:pt>
    <dgm:pt modelId="{72B376FC-F0A2-449C-B861-F3DA680F44A7}" type="pres">
      <dgm:prSet presAssocID="{6BEFC920-6C08-4C25-BD43-7EAF92FFB552}" presName="circle4" presStyleLbl="node1" presStyleIdx="3" presStyleCnt="6"/>
      <dgm:spPr/>
    </dgm:pt>
    <dgm:pt modelId="{D0AC2E54-64B5-4F7F-B1CA-C78E63D751FD}" type="pres">
      <dgm:prSet presAssocID="{6BEFC920-6C08-4C25-BD43-7EAF92FFB552}" presName="c4text" presStyleLbl="node1" presStyleIdx="3" presStyleCnt="6">
        <dgm:presLayoutVars>
          <dgm:bulletEnabled val="1"/>
        </dgm:presLayoutVars>
      </dgm:prSet>
      <dgm:spPr/>
    </dgm:pt>
    <dgm:pt modelId="{4020D6C9-51CE-46B2-A36B-3470AFB9EE18}" type="pres">
      <dgm:prSet presAssocID="{6BEFC920-6C08-4C25-BD43-7EAF92FFB552}" presName="comp5" presStyleCnt="0"/>
      <dgm:spPr/>
    </dgm:pt>
    <dgm:pt modelId="{CA2C97B7-5D67-4DDB-B671-2BE96DE4F970}" type="pres">
      <dgm:prSet presAssocID="{6BEFC920-6C08-4C25-BD43-7EAF92FFB552}" presName="circle5" presStyleLbl="node1" presStyleIdx="4" presStyleCnt="6"/>
      <dgm:spPr/>
    </dgm:pt>
    <dgm:pt modelId="{D7E30C90-3295-40D2-80C2-2FF4A9809F31}" type="pres">
      <dgm:prSet presAssocID="{6BEFC920-6C08-4C25-BD43-7EAF92FFB552}" presName="c5text" presStyleLbl="node1" presStyleIdx="4" presStyleCnt="6">
        <dgm:presLayoutVars>
          <dgm:bulletEnabled val="1"/>
        </dgm:presLayoutVars>
      </dgm:prSet>
      <dgm:spPr/>
    </dgm:pt>
    <dgm:pt modelId="{006B7146-DBF4-4AB7-9382-933903B004AB}" type="pres">
      <dgm:prSet presAssocID="{6BEFC920-6C08-4C25-BD43-7EAF92FFB552}" presName="comp6" presStyleCnt="0"/>
      <dgm:spPr/>
    </dgm:pt>
    <dgm:pt modelId="{6DAC611D-3951-46E1-B89A-C84FDE0ABFB2}" type="pres">
      <dgm:prSet presAssocID="{6BEFC920-6C08-4C25-BD43-7EAF92FFB552}" presName="circle6" presStyleLbl="node1" presStyleIdx="5" presStyleCnt="6"/>
      <dgm:spPr/>
    </dgm:pt>
    <dgm:pt modelId="{AED1982A-1AB6-4FC9-849B-66310D2A4CCD}" type="pres">
      <dgm:prSet presAssocID="{6BEFC920-6C08-4C25-BD43-7EAF92FFB552}" presName="c6text" presStyleLbl="node1" presStyleIdx="5" presStyleCnt="6">
        <dgm:presLayoutVars>
          <dgm:bulletEnabled val="1"/>
        </dgm:presLayoutVars>
      </dgm:prSet>
      <dgm:spPr/>
    </dgm:pt>
  </dgm:ptLst>
  <dgm:cxnLst>
    <dgm:cxn modelId="{DEC7FE06-05E2-4C99-920F-5420C6AC6034}" srcId="{6BEFC920-6C08-4C25-BD43-7EAF92FFB552}" destId="{32DE0D8A-6B77-411A-AD0F-88D78E991CCB}" srcOrd="0" destOrd="0" parTransId="{28E22A48-8C2F-47F3-A6AA-925983BB17D1}" sibTransId="{DB9DD4EA-DCC7-4B13-B95E-841F5D54C9EC}"/>
    <dgm:cxn modelId="{C1492E15-A6B3-4343-BF62-413AAFB9C698}" type="presOf" srcId="{70D43C7A-EB38-4723-BE5D-05A16F1BDEB4}" destId="{DF5C4D21-97DA-409C-9685-09C61D3A0DBF}" srcOrd="0" destOrd="0" presId="urn:microsoft.com/office/officeart/2005/8/layout/venn2"/>
    <dgm:cxn modelId="{A4296765-60BA-451E-9A1E-F2175159C777}" srcId="{6BEFC920-6C08-4C25-BD43-7EAF92FFB552}" destId="{70D43C7A-EB38-4723-BE5D-05A16F1BDEB4}" srcOrd="2" destOrd="0" parTransId="{49CA2A82-E106-49C3-A29E-35EDBCDA3D25}" sibTransId="{2B887852-1D3D-4287-A0C8-6250B82A6499}"/>
    <dgm:cxn modelId="{07B68247-1257-4EC8-A328-2D657D478320}" type="presOf" srcId="{F4CF08D8-70FC-40F1-8BD0-1764F06373A2}" destId="{72B376FC-F0A2-449C-B861-F3DA680F44A7}" srcOrd="0" destOrd="0" presId="urn:microsoft.com/office/officeart/2005/8/layout/venn2"/>
    <dgm:cxn modelId="{49AF4989-4C68-4468-8FC2-5C08D098D977}" type="presOf" srcId="{B017956C-487C-4AE0-96B6-F77A8C86FBD9}" destId="{8CF3811E-A314-4DA2-800B-6F88B5B3934E}" srcOrd="1" destOrd="0" presId="urn:microsoft.com/office/officeart/2005/8/layout/venn2"/>
    <dgm:cxn modelId="{5321A38C-5811-4F9D-83FE-D8EC404E0734}" type="presOf" srcId="{8222D701-0183-4955-A0AA-06D0F283AFC9}" destId="{D7E30C90-3295-40D2-80C2-2FF4A9809F31}" srcOrd="1" destOrd="0" presId="urn:microsoft.com/office/officeart/2005/8/layout/venn2"/>
    <dgm:cxn modelId="{B3421797-3FDE-461A-A5EE-088C298B9005}" type="presOf" srcId="{32DE0D8A-6B77-411A-AD0F-88D78E991CCB}" destId="{AD3FEE08-5BCF-4DC7-B254-20D349A6EBAD}" srcOrd="0" destOrd="0" presId="urn:microsoft.com/office/officeart/2005/8/layout/venn2"/>
    <dgm:cxn modelId="{6E4C50A5-B76F-4A11-B65C-E77BD7A10C35}" type="presOf" srcId="{1F34EC83-92A6-4900-937C-9679B059D239}" destId="{AED1982A-1AB6-4FC9-849B-66310D2A4CCD}" srcOrd="1" destOrd="0" presId="urn:microsoft.com/office/officeart/2005/8/layout/venn2"/>
    <dgm:cxn modelId="{D77FB9A7-EDDC-43E2-B319-8F5F9126FB9D}" type="presOf" srcId="{8222D701-0183-4955-A0AA-06D0F283AFC9}" destId="{CA2C97B7-5D67-4DDB-B671-2BE96DE4F970}" srcOrd="0" destOrd="0" presId="urn:microsoft.com/office/officeart/2005/8/layout/venn2"/>
    <dgm:cxn modelId="{CD790FB1-47DD-461E-828C-7E7846ACD31D}" srcId="{6BEFC920-6C08-4C25-BD43-7EAF92FFB552}" destId="{8222D701-0183-4955-A0AA-06D0F283AFC9}" srcOrd="4" destOrd="0" parTransId="{246C56D1-DE44-48BF-9232-FAD92E7CBC27}" sibTransId="{C3F8FCFC-E367-4CB1-8835-C9EE823BDC8F}"/>
    <dgm:cxn modelId="{7AC24BB2-92CF-4B6B-9A09-BDD050C783A5}" type="presOf" srcId="{70D43C7A-EB38-4723-BE5D-05A16F1BDEB4}" destId="{B09759D8-4899-4D8D-BFF2-BACF111F63DF}" srcOrd="1" destOrd="0" presId="urn:microsoft.com/office/officeart/2005/8/layout/venn2"/>
    <dgm:cxn modelId="{6E3FB7B2-B563-4F56-8B4F-0DCBA10DF95E}" type="presOf" srcId="{6BEFC920-6C08-4C25-BD43-7EAF92FFB552}" destId="{C2DD7F0E-6D0B-422D-B96F-B4803DF0C175}" srcOrd="0" destOrd="0" presId="urn:microsoft.com/office/officeart/2005/8/layout/venn2"/>
    <dgm:cxn modelId="{AD40C8B5-5E9C-400F-BE64-D30FDF9ADCCB}" srcId="{6BEFC920-6C08-4C25-BD43-7EAF92FFB552}" destId="{F4CF08D8-70FC-40F1-8BD0-1764F06373A2}" srcOrd="3" destOrd="0" parTransId="{6F2F9D74-03C3-40F9-B25A-B49B2A90FA57}" sibTransId="{E5155727-84E0-4DB1-A047-B1AE40C43B7B}"/>
    <dgm:cxn modelId="{D5036EC5-EB5C-43AC-A482-FB133B14E7DF}" type="presOf" srcId="{1F34EC83-92A6-4900-937C-9679B059D239}" destId="{6DAC611D-3951-46E1-B89A-C84FDE0ABFB2}" srcOrd="0" destOrd="0" presId="urn:microsoft.com/office/officeart/2005/8/layout/venn2"/>
    <dgm:cxn modelId="{D91EF5E3-AE1E-4B9A-B5AE-B3662B6D6BB7}" type="presOf" srcId="{F4CF08D8-70FC-40F1-8BD0-1764F06373A2}" destId="{D0AC2E54-64B5-4F7F-B1CA-C78E63D751FD}" srcOrd="1" destOrd="0" presId="urn:microsoft.com/office/officeart/2005/8/layout/venn2"/>
    <dgm:cxn modelId="{E4A736E9-C667-46BD-BDE0-E4A6967ABFD0}" type="presOf" srcId="{32DE0D8A-6B77-411A-AD0F-88D78E991CCB}" destId="{4A23BAC5-DB6D-4D30-91B6-8AA701D62CCB}" srcOrd="1" destOrd="0" presId="urn:microsoft.com/office/officeart/2005/8/layout/venn2"/>
    <dgm:cxn modelId="{B9E91DEE-9FCB-4D22-BC3A-C3F5520660FE}" type="presOf" srcId="{B017956C-487C-4AE0-96B6-F77A8C86FBD9}" destId="{381EC7BE-A814-4774-8672-AD8045A685FB}" srcOrd="0" destOrd="0" presId="urn:microsoft.com/office/officeart/2005/8/layout/venn2"/>
    <dgm:cxn modelId="{A87201F9-6BF7-4FB6-916B-9877B144917E}" srcId="{6BEFC920-6C08-4C25-BD43-7EAF92FFB552}" destId="{B017956C-487C-4AE0-96B6-F77A8C86FBD9}" srcOrd="1" destOrd="0" parTransId="{D37E88E5-3DDD-4CD7-BD0E-5E78895BE341}" sibTransId="{1C6BF045-DD27-47C6-8335-5081A08BBB8B}"/>
    <dgm:cxn modelId="{8EA4FCFF-39C2-4105-A6A2-E599D2320029}" srcId="{6BEFC920-6C08-4C25-BD43-7EAF92FFB552}" destId="{1F34EC83-92A6-4900-937C-9679B059D239}" srcOrd="5" destOrd="0" parTransId="{8141EBFB-77FC-4758-BE84-2D714FE65FFA}" sibTransId="{11C25294-5B5E-4E33-BCF3-D651DF6F939F}"/>
    <dgm:cxn modelId="{20EFA864-014B-4E7F-B56E-40DD2083F8EF}" type="presParOf" srcId="{C2DD7F0E-6D0B-422D-B96F-B4803DF0C175}" destId="{0315F4D3-AF50-4E41-BEC5-1AFA1359A337}" srcOrd="0" destOrd="0" presId="urn:microsoft.com/office/officeart/2005/8/layout/venn2"/>
    <dgm:cxn modelId="{5F17ECB5-0BBC-4B7D-B09D-DB64CDFD4C4F}" type="presParOf" srcId="{0315F4D3-AF50-4E41-BEC5-1AFA1359A337}" destId="{AD3FEE08-5BCF-4DC7-B254-20D349A6EBAD}" srcOrd="0" destOrd="0" presId="urn:microsoft.com/office/officeart/2005/8/layout/venn2"/>
    <dgm:cxn modelId="{34E003EC-0E3A-4ED8-94FB-E6123B1BC25C}" type="presParOf" srcId="{0315F4D3-AF50-4E41-BEC5-1AFA1359A337}" destId="{4A23BAC5-DB6D-4D30-91B6-8AA701D62CCB}" srcOrd="1" destOrd="0" presId="urn:microsoft.com/office/officeart/2005/8/layout/venn2"/>
    <dgm:cxn modelId="{3C633A80-D50C-4029-80D3-9D65B8BD4074}" type="presParOf" srcId="{C2DD7F0E-6D0B-422D-B96F-B4803DF0C175}" destId="{114C6532-D4EF-4BDE-B0FE-C8BC9B2E1086}" srcOrd="1" destOrd="0" presId="urn:microsoft.com/office/officeart/2005/8/layout/venn2"/>
    <dgm:cxn modelId="{57934094-7455-4B4F-9D05-D7FD7256FFED}" type="presParOf" srcId="{114C6532-D4EF-4BDE-B0FE-C8BC9B2E1086}" destId="{381EC7BE-A814-4774-8672-AD8045A685FB}" srcOrd="0" destOrd="0" presId="urn:microsoft.com/office/officeart/2005/8/layout/venn2"/>
    <dgm:cxn modelId="{6CCDEA54-BEAE-4BCE-BBAD-3B292ADDB972}" type="presParOf" srcId="{114C6532-D4EF-4BDE-B0FE-C8BC9B2E1086}" destId="{8CF3811E-A314-4DA2-800B-6F88B5B3934E}" srcOrd="1" destOrd="0" presId="urn:microsoft.com/office/officeart/2005/8/layout/venn2"/>
    <dgm:cxn modelId="{C6EEF8F2-244E-4F0E-BD59-6425CF7ECC72}" type="presParOf" srcId="{C2DD7F0E-6D0B-422D-B96F-B4803DF0C175}" destId="{17D543E4-F8AE-449F-B5EE-68E088BCB56A}" srcOrd="2" destOrd="0" presId="urn:microsoft.com/office/officeart/2005/8/layout/venn2"/>
    <dgm:cxn modelId="{9DBFEA72-2377-4E9B-8155-BC383C3EA156}" type="presParOf" srcId="{17D543E4-F8AE-449F-B5EE-68E088BCB56A}" destId="{DF5C4D21-97DA-409C-9685-09C61D3A0DBF}" srcOrd="0" destOrd="0" presId="urn:microsoft.com/office/officeart/2005/8/layout/venn2"/>
    <dgm:cxn modelId="{7DB56838-B6F9-427B-AC4C-63AAF49EDCDE}" type="presParOf" srcId="{17D543E4-F8AE-449F-B5EE-68E088BCB56A}" destId="{B09759D8-4899-4D8D-BFF2-BACF111F63DF}" srcOrd="1" destOrd="0" presId="urn:microsoft.com/office/officeart/2005/8/layout/venn2"/>
    <dgm:cxn modelId="{FEF1D8F1-6150-4294-A0B2-4E3DC436B791}" type="presParOf" srcId="{C2DD7F0E-6D0B-422D-B96F-B4803DF0C175}" destId="{62AE7FC4-DF23-4AFA-82A2-D2DAF01939C4}" srcOrd="3" destOrd="0" presId="urn:microsoft.com/office/officeart/2005/8/layout/venn2"/>
    <dgm:cxn modelId="{726C2C0C-64BB-4BB7-A78E-2583B73C3D51}" type="presParOf" srcId="{62AE7FC4-DF23-4AFA-82A2-D2DAF01939C4}" destId="{72B376FC-F0A2-449C-B861-F3DA680F44A7}" srcOrd="0" destOrd="0" presId="urn:microsoft.com/office/officeart/2005/8/layout/venn2"/>
    <dgm:cxn modelId="{2B176407-D1D5-450E-9508-C43040C830C9}" type="presParOf" srcId="{62AE7FC4-DF23-4AFA-82A2-D2DAF01939C4}" destId="{D0AC2E54-64B5-4F7F-B1CA-C78E63D751FD}" srcOrd="1" destOrd="0" presId="urn:microsoft.com/office/officeart/2005/8/layout/venn2"/>
    <dgm:cxn modelId="{CC955FC2-AA63-4709-93BF-2F1150110583}" type="presParOf" srcId="{C2DD7F0E-6D0B-422D-B96F-B4803DF0C175}" destId="{4020D6C9-51CE-46B2-A36B-3470AFB9EE18}" srcOrd="4" destOrd="0" presId="urn:microsoft.com/office/officeart/2005/8/layout/venn2"/>
    <dgm:cxn modelId="{C5257441-57A5-4CDA-A717-17540A246140}" type="presParOf" srcId="{4020D6C9-51CE-46B2-A36B-3470AFB9EE18}" destId="{CA2C97B7-5D67-4DDB-B671-2BE96DE4F970}" srcOrd="0" destOrd="0" presId="urn:microsoft.com/office/officeart/2005/8/layout/venn2"/>
    <dgm:cxn modelId="{E4A49AC5-CEFA-440E-987F-93C681B0D60B}" type="presParOf" srcId="{4020D6C9-51CE-46B2-A36B-3470AFB9EE18}" destId="{D7E30C90-3295-40D2-80C2-2FF4A9809F31}" srcOrd="1" destOrd="0" presId="urn:microsoft.com/office/officeart/2005/8/layout/venn2"/>
    <dgm:cxn modelId="{F6F47AE0-7CB0-4A27-9494-21EE982B6FD0}" type="presParOf" srcId="{C2DD7F0E-6D0B-422D-B96F-B4803DF0C175}" destId="{006B7146-DBF4-4AB7-9382-933903B004AB}" srcOrd="5" destOrd="0" presId="urn:microsoft.com/office/officeart/2005/8/layout/venn2"/>
    <dgm:cxn modelId="{9DC31561-3C11-4982-8BC1-B0DE47146A51}" type="presParOf" srcId="{006B7146-DBF4-4AB7-9382-933903B004AB}" destId="{6DAC611D-3951-46E1-B89A-C84FDE0ABFB2}" srcOrd="0" destOrd="0" presId="urn:microsoft.com/office/officeart/2005/8/layout/venn2"/>
    <dgm:cxn modelId="{B300FF84-3C52-4108-9411-C304C486A44C}" type="presParOf" srcId="{006B7146-DBF4-4AB7-9382-933903B004AB}" destId="{AED1982A-1AB6-4FC9-849B-66310D2A4CCD}" srcOrd="1" destOrd="0" presId="urn:microsoft.com/office/officeart/2005/8/layout/venn2"/>
  </dgm:cxnLst>
  <dgm:bg/>
  <dgm:whole>
    <a:ln>
      <a:solidFill>
        <a:schemeClr val="tx1"/>
      </a:solidFill>
    </a:ln>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C1297C9-D654-48A5-B4B4-CF7503FDA5C9}" type="doc">
      <dgm:prSet loTypeId="urn:microsoft.com/office/officeart/2005/8/layout/radial3" loCatId="relationship" qsTypeId="urn:microsoft.com/office/officeart/2005/8/quickstyle/simple1" qsCatId="simple" csTypeId="urn:microsoft.com/office/officeart/2005/8/colors/accent1_2" csCatId="accent1" phldr="1"/>
      <dgm:spPr/>
      <dgm:t>
        <a:bodyPr/>
        <a:lstStyle/>
        <a:p>
          <a:endParaRPr lang="en-US"/>
        </a:p>
      </dgm:t>
    </dgm:pt>
    <dgm:pt modelId="{DEC82BCF-768E-4F3E-9A2E-E97FF97F0E27}">
      <dgm:prSet phldrT="[Text]" custT="1"/>
      <dgm:spPr>
        <a:solidFill>
          <a:srgbClr val="8B2332">
            <a:alpha val="50000"/>
          </a:srgbClr>
        </a:solidFill>
      </dgm:spPr>
      <dgm:t>
        <a:bodyPr/>
        <a:lstStyle/>
        <a:p>
          <a:r>
            <a:rPr lang="en-US" sz="3200" dirty="0"/>
            <a:t>Explanation</a:t>
          </a:r>
        </a:p>
      </dgm:t>
    </dgm:pt>
    <dgm:pt modelId="{4F873842-DE10-4394-8288-03B82B2D519F}" type="parTrans" cxnId="{FAE0F294-CA69-4F29-BC69-DED72762ED46}">
      <dgm:prSet/>
      <dgm:spPr/>
      <dgm:t>
        <a:bodyPr/>
        <a:lstStyle/>
        <a:p>
          <a:endParaRPr lang="en-US"/>
        </a:p>
      </dgm:t>
    </dgm:pt>
    <dgm:pt modelId="{D52CB677-7E10-4456-B2E8-C778258AE810}" type="sibTrans" cxnId="{FAE0F294-CA69-4F29-BC69-DED72762ED46}">
      <dgm:prSet/>
      <dgm:spPr/>
      <dgm:t>
        <a:bodyPr/>
        <a:lstStyle/>
        <a:p>
          <a:endParaRPr lang="en-US"/>
        </a:p>
      </dgm:t>
    </dgm:pt>
    <dgm:pt modelId="{9D9A1A37-CB44-4796-BE35-54FBBCBC5984}">
      <dgm:prSet phldrT="[Text]" custT="1"/>
      <dgm:spPr>
        <a:solidFill>
          <a:srgbClr val="8B2332">
            <a:alpha val="50000"/>
          </a:srgbClr>
        </a:solidFill>
      </dgm:spPr>
      <dgm:t>
        <a:bodyPr/>
        <a:lstStyle/>
        <a:p>
          <a:r>
            <a:rPr lang="en-US" sz="2000" dirty="0"/>
            <a:t>Recommendation</a:t>
          </a:r>
        </a:p>
      </dgm:t>
    </dgm:pt>
    <dgm:pt modelId="{C5F2AC2A-E2B1-44B9-A6F5-7311200C24B5}" type="parTrans" cxnId="{B1068B31-E784-4970-B3C9-C5AB9F0EB76D}">
      <dgm:prSet/>
      <dgm:spPr/>
      <dgm:t>
        <a:bodyPr/>
        <a:lstStyle/>
        <a:p>
          <a:endParaRPr lang="en-US"/>
        </a:p>
      </dgm:t>
    </dgm:pt>
    <dgm:pt modelId="{533CB555-2EAC-4766-BA98-823D35C9E398}" type="sibTrans" cxnId="{B1068B31-E784-4970-B3C9-C5AB9F0EB76D}">
      <dgm:prSet/>
      <dgm:spPr/>
      <dgm:t>
        <a:bodyPr/>
        <a:lstStyle/>
        <a:p>
          <a:endParaRPr lang="en-US"/>
        </a:p>
      </dgm:t>
    </dgm:pt>
    <dgm:pt modelId="{107B0B11-110C-49EF-9168-CD1D7611FC68}">
      <dgm:prSet phldrT="[Text]" custT="1"/>
      <dgm:spPr>
        <a:solidFill>
          <a:srgbClr val="8B2332">
            <a:alpha val="50000"/>
          </a:srgbClr>
        </a:solidFill>
      </dgm:spPr>
      <dgm:t>
        <a:bodyPr/>
        <a:lstStyle/>
        <a:p>
          <a:r>
            <a:rPr lang="en-US" sz="2200" dirty="0"/>
            <a:t>More Research</a:t>
          </a:r>
        </a:p>
      </dgm:t>
    </dgm:pt>
    <dgm:pt modelId="{DE3E86D5-E6FC-419A-983E-DC86DAA6DCF4}" type="sibTrans" cxnId="{4FE2E460-DA10-4E48-B405-6BCCA4D5E659}">
      <dgm:prSet/>
      <dgm:spPr/>
      <dgm:t>
        <a:bodyPr/>
        <a:lstStyle/>
        <a:p>
          <a:endParaRPr lang="en-US"/>
        </a:p>
      </dgm:t>
    </dgm:pt>
    <dgm:pt modelId="{2DD90F25-D4A3-4E29-AA2A-A8F1F27E6A08}" type="parTrans" cxnId="{4FE2E460-DA10-4E48-B405-6BCCA4D5E659}">
      <dgm:prSet/>
      <dgm:spPr/>
      <dgm:t>
        <a:bodyPr/>
        <a:lstStyle/>
        <a:p>
          <a:endParaRPr lang="en-US"/>
        </a:p>
      </dgm:t>
    </dgm:pt>
    <dgm:pt modelId="{F181C24B-199F-4417-BB84-D9E8ECCFA932}">
      <dgm:prSet phldrT="[Text]" custT="1"/>
      <dgm:spPr>
        <a:solidFill>
          <a:srgbClr val="8B2332">
            <a:alpha val="50000"/>
          </a:srgbClr>
        </a:solidFill>
      </dgm:spPr>
      <dgm:t>
        <a:bodyPr/>
        <a:lstStyle/>
        <a:p>
          <a:r>
            <a:rPr lang="en-US" sz="2400"/>
            <a:t>Caveats</a:t>
          </a:r>
          <a:endParaRPr lang="en-US" sz="3200" dirty="0"/>
        </a:p>
      </dgm:t>
    </dgm:pt>
    <dgm:pt modelId="{0EB57759-EC77-4352-8EC4-12BEA822326F}" type="parTrans" cxnId="{148CC1C9-B0A1-4637-AAB8-A5F3E3B635A4}">
      <dgm:prSet/>
      <dgm:spPr/>
    </dgm:pt>
    <dgm:pt modelId="{D7CC83BC-DB20-4A6A-805F-2A1BA27548A8}" type="sibTrans" cxnId="{148CC1C9-B0A1-4637-AAB8-A5F3E3B635A4}">
      <dgm:prSet/>
      <dgm:spPr/>
    </dgm:pt>
    <dgm:pt modelId="{DB73BB8A-8708-421C-9FAD-D1E4A8C9843C}" type="pres">
      <dgm:prSet presAssocID="{9C1297C9-D654-48A5-B4B4-CF7503FDA5C9}" presName="composite" presStyleCnt="0">
        <dgm:presLayoutVars>
          <dgm:chMax val="1"/>
          <dgm:dir/>
          <dgm:resizeHandles val="exact"/>
        </dgm:presLayoutVars>
      </dgm:prSet>
      <dgm:spPr/>
    </dgm:pt>
    <dgm:pt modelId="{EFE99622-0A30-43C8-8ECF-C8B89663B458}" type="pres">
      <dgm:prSet presAssocID="{9C1297C9-D654-48A5-B4B4-CF7503FDA5C9}" presName="radial" presStyleCnt="0">
        <dgm:presLayoutVars>
          <dgm:animLvl val="ctr"/>
        </dgm:presLayoutVars>
      </dgm:prSet>
      <dgm:spPr/>
    </dgm:pt>
    <dgm:pt modelId="{D4B7D3D6-9C1F-4096-B3C0-6F9EAEBA47FF}" type="pres">
      <dgm:prSet presAssocID="{DEC82BCF-768E-4F3E-9A2E-E97FF97F0E27}" presName="centerShape" presStyleLbl="vennNode1" presStyleIdx="0" presStyleCnt="4"/>
      <dgm:spPr/>
    </dgm:pt>
    <dgm:pt modelId="{6AC430E4-B380-41C6-9373-1BB6900EF29E}" type="pres">
      <dgm:prSet presAssocID="{F181C24B-199F-4417-BB84-D9E8ECCFA932}" presName="node" presStyleLbl="vennNode1" presStyleIdx="1" presStyleCnt="4">
        <dgm:presLayoutVars>
          <dgm:bulletEnabled val="1"/>
        </dgm:presLayoutVars>
      </dgm:prSet>
      <dgm:spPr/>
    </dgm:pt>
    <dgm:pt modelId="{AC26FBBC-F9FC-4EB1-A39E-C60B08F98E5A}" type="pres">
      <dgm:prSet presAssocID="{9D9A1A37-CB44-4796-BE35-54FBBCBC5984}" presName="node" presStyleLbl="vennNode1" presStyleIdx="2" presStyleCnt="4">
        <dgm:presLayoutVars>
          <dgm:bulletEnabled val="1"/>
        </dgm:presLayoutVars>
      </dgm:prSet>
      <dgm:spPr/>
    </dgm:pt>
    <dgm:pt modelId="{05FD61BC-F7E4-4FC7-9772-DF7196BF31DB}" type="pres">
      <dgm:prSet presAssocID="{107B0B11-110C-49EF-9168-CD1D7611FC68}" presName="node" presStyleLbl="vennNode1" presStyleIdx="3" presStyleCnt="4">
        <dgm:presLayoutVars>
          <dgm:bulletEnabled val="1"/>
        </dgm:presLayoutVars>
      </dgm:prSet>
      <dgm:spPr/>
    </dgm:pt>
  </dgm:ptLst>
  <dgm:cxnLst>
    <dgm:cxn modelId="{B1068B31-E784-4970-B3C9-C5AB9F0EB76D}" srcId="{DEC82BCF-768E-4F3E-9A2E-E97FF97F0E27}" destId="{9D9A1A37-CB44-4796-BE35-54FBBCBC5984}" srcOrd="1" destOrd="0" parTransId="{C5F2AC2A-E2B1-44B9-A6F5-7311200C24B5}" sibTransId="{533CB555-2EAC-4766-BA98-823D35C9E398}"/>
    <dgm:cxn modelId="{7B26DA5F-B15F-4331-9EA6-2EF464D81793}" type="presOf" srcId="{107B0B11-110C-49EF-9168-CD1D7611FC68}" destId="{05FD61BC-F7E4-4FC7-9772-DF7196BF31DB}" srcOrd="0" destOrd="0" presId="urn:microsoft.com/office/officeart/2005/8/layout/radial3"/>
    <dgm:cxn modelId="{4FE2E460-DA10-4E48-B405-6BCCA4D5E659}" srcId="{DEC82BCF-768E-4F3E-9A2E-E97FF97F0E27}" destId="{107B0B11-110C-49EF-9168-CD1D7611FC68}" srcOrd="2" destOrd="0" parTransId="{2DD90F25-D4A3-4E29-AA2A-A8F1F27E6A08}" sibTransId="{DE3E86D5-E6FC-419A-983E-DC86DAA6DCF4}"/>
    <dgm:cxn modelId="{71895456-7CC0-4AF5-947B-BCB0F05B8230}" type="presOf" srcId="{F181C24B-199F-4417-BB84-D9E8ECCFA932}" destId="{6AC430E4-B380-41C6-9373-1BB6900EF29E}" srcOrd="0" destOrd="0" presId="urn:microsoft.com/office/officeart/2005/8/layout/radial3"/>
    <dgm:cxn modelId="{FAE0F294-CA69-4F29-BC69-DED72762ED46}" srcId="{9C1297C9-D654-48A5-B4B4-CF7503FDA5C9}" destId="{DEC82BCF-768E-4F3E-9A2E-E97FF97F0E27}" srcOrd="0" destOrd="0" parTransId="{4F873842-DE10-4394-8288-03B82B2D519F}" sibTransId="{D52CB677-7E10-4456-B2E8-C778258AE810}"/>
    <dgm:cxn modelId="{BF87F8A5-7FD3-405D-B533-C2FFEF3C7D22}" type="presOf" srcId="{9D9A1A37-CB44-4796-BE35-54FBBCBC5984}" destId="{AC26FBBC-F9FC-4EB1-A39E-C60B08F98E5A}" srcOrd="0" destOrd="0" presId="urn:microsoft.com/office/officeart/2005/8/layout/radial3"/>
    <dgm:cxn modelId="{1CC7B0AF-1904-43C2-ADA1-C0509FF5AB28}" type="presOf" srcId="{DEC82BCF-768E-4F3E-9A2E-E97FF97F0E27}" destId="{D4B7D3D6-9C1F-4096-B3C0-6F9EAEBA47FF}" srcOrd="0" destOrd="0" presId="urn:microsoft.com/office/officeart/2005/8/layout/radial3"/>
    <dgm:cxn modelId="{148CC1C9-B0A1-4637-AAB8-A5F3E3B635A4}" srcId="{DEC82BCF-768E-4F3E-9A2E-E97FF97F0E27}" destId="{F181C24B-199F-4417-BB84-D9E8ECCFA932}" srcOrd="0" destOrd="0" parTransId="{0EB57759-EC77-4352-8EC4-12BEA822326F}" sibTransId="{D7CC83BC-DB20-4A6A-805F-2A1BA27548A8}"/>
    <dgm:cxn modelId="{DD2A5DD6-6DCA-4150-8224-5FC2645714E9}" type="presOf" srcId="{9C1297C9-D654-48A5-B4B4-CF7503FDA5C9}" destId="{DB73BB8A-8708-421C-9FAD-D1E4A8C9843C}" srcOrd="0" destOrd="0" presId="urn:microsoft.com/office/officeart/2005/8/layout/radial3"/>
    <dgm:cxn modelId="{8E90DEA1-C31C-4BB5-8461-40EFA96144D5}" type="presParOf" srcId="{DB73BB8A-8708-421C-9FAD-D1E4A8C9843C}" destId="{EFE99622-0A30-43C8-8ECF-C8B89663B458}" srcOrd="0" destOrd="0" presId="urn:microsoft.com/office/officeart/2005/8/layout/radial3"/>
    <dgm:cxn modelId="{D32B8925-1FC7-4D50-9F7C-72014FB9484E}" type="presParOf" srcId="{EFE99622-0A30-43C8-8ECF-C8B89663B458}" destId="{D4B7D3D6-9C1F-4096-B3C0-6F9EAEBA47FF}" srcOrd="0" destOrd="0" presId="urn:microsoft.com/office/officeart/2005/8/layout/radial3"/>
    <dgm:cxn modelId="{AC0DF046-6371-4086-9CC1-4C926E7A51FA}" type="presParOf" srcId="{EFE99622-0A30-43C8-8ECF-C8B89663B458}" destId="{6AC430E4-B380-41C6-9373-1BB6900EF29E}" srcOrd="1" destOrd="0" presId="urn:microsoft.com/office/officeart/2005/8/layout/radial3"/>
    <dgm:cxn modelId="{7743F8E9-EB20-4595-911A-7549FEF0D7CD}" type="presParOf" srcId="{EFE99622-0A30-43C8-8ECF-C8B89663B458}" destId="{AC26FBBC-F9FC-4EB1-A39E-C60B08F98E5A}" srcOrd="2" destOrd="0" presId="urn:microsoft.com/office/officeart/2005/8/layout/radial3"/>
    <dgm:cxn modelId="{81E73D22-EEA7-4369-A79C-3221A4C31A95}" type="presParOf" srcId="{EFE99622-0A30-43C8-8ECF-C8B89663B458}" destId="{05FD61BC-F7E4-4FC7-9772-DF7196BF31DB}" srcOrd="3" destOrd="0" presId="urn:microsoft.com/office/officeart/2005/8/layout/radial3"/>
  </dgm:cxnLst>
  <dgm:bg/>
  <dgm:whole>
    <a:ln>
      <a:solidFill>
        <a:schemeClr val="tx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C1297C9-D654-48A5-B4B4-CF7503FDA5C9}" type="doc">
      <dgm:prSet loTypeId="urn:microsoft.com/office/officeart/2005/8/layout/radial3" loCatId="relationship" qsTypeId="urn:microsoft.com/office/officeart/2005/8/quickstyle/simple1" qsCatId="simple" csTypeId="urn:microsoft.com/office/officeart/2005/8/colors/accent1_2" csCatId="accent1" phldr="1"/>
      <dgm:spPr/>
      <dgm:t>
        <a:bodyPr/>
        <a:lstStyle/>
        <a:p>
          <a:endParaRPr lang="en-US"/>
        </a:p>
      </dgm:t>
    </dgm:pt>
    <dgm:pt modelId="{DEC82BCF-768E-4F3E-9A2E-E97FF97F0E27}">
      <dgm:prSet phldrT="[Text]" custT="1"/>
      <dgm:spPr>
        <a:solidFill>
          <a:srgbClr val="00637B">
            <a:alpha val="50000"/>
          </a:srgbClr>
        </a:solidFill>
      </dgm:spPr>
      <dgm:t>
        <a:bodyPr/>
        <a:lstStyle/>
        <a:p>
          <a:r>
            <a:rPr lang="en-US" sz="2600" dirty="0"/>
            <a:t>Recommendation</a:t>
          </a:r>
        </a:p>
      </dgm:t>
    </dgm:pt>
    <dgm:pt modelId="{4F873842-DE10-4394-8288-03B82B2D519F}" type="parTrans" cxnId="{FAE0F294-CA69-4F29-BC69-DED72762ED46}">
      <dgm:prSet/>
      <dgm:spPr/>
      <dgm:t>
        <a:bodyPr/>
        <a:lstStyle/>
        <a:p>
          <a:endParaRPr lang="en-US"/>
        </a:p>
      </dgm:t>
    </dgm:pt>
    <dgm:pt modelId="{D52CB677-7E10-4456-B2E8-C778258AE810}" type="sibTrans" cxnId="{FAE0F294-CA69-4F29-BC69-DED72762ED46}">
      <dgm:prSet/>
      <dgm:spPr/>
      <dgm:t>
        <a:bodyPr/>
        <a:lstStyle/>
        <a:p>
          <a:endParaRPr lang="en-US"/>
        </a:p>
      </dgm:t>
    </dgm:pt>
    <dgm:pt modelId="{17C4962B-AA01-4B73-8377-67482959CECA}">
      <dgm:prSet phldrT="[Text]" custT="1"/>
      <dgm:spPr>
        <a:solidFill>
          <a:srgbClr val="00637B">
            <a:alpha val="50000"/>
          </a:srgbClr>
        </a:solidFill>
      </dgm:spPr>
      <dgm:t>
        <a:bodyPr/>
        <a:lstStyle/>
        <a:p>
          <a:r>
            <a:rPr lang="en-US" sz="2400" dirty="0"/>
            <a:t>Caveats</a:t>
          </a:r>
        </a:p>
      </dgm:t>
    </dgm:pt>
    <dgm:pt modelId="{282E6A11-3B86-433C-8CAA-E905BF39AE6D}" type="parTrans" cxnId="{0FBD7B83-5AB0-4442-9961-6AACF17D3E68}">
      <dgm:prSet/>
      <dgm:spPr/>
      <dgm:t>
        <a:bodyPr/>
        <a:lstStyle/>
        <a:p>
          <a:endParaRPr lang="en-US"/>
        </a:p>
      </dgm:t>
    </dgm:pt>
    <dgm:pt modelId="{0CC24120-ED94-4754-A9A0-5DB40FE8B640}" type="sibTrans" cxnId="{0FBD7B83-5AB0-4442-9961-6AACF17D3E68}">
      <dgm:prSet/>
      <dgm:spPr/>
      <dgm:t>
        <a:bodyPr/>
        <a:lstStyle/>
        <a:p>
          <a:endParaRPr lang="en-US"/>
        </a:p>
      </dgm:t>
    </dgm:pt>
    <dgm:pt modelId="{9D9A1A37-CB44-4796-BE35-54FBBCBC5984}">
      <dgm:prSet phldrT="[Text]" custT="1"/>
      <dgm:spPr>
        <a:solidFill>
          <a:srgbClr val="00637B">
            <a:alpha val="50000"/>
          </a:srgbClr>
        </a:solidFill>
      </dgm:spPr>
      <dgm:t>
        <a:bodyPr/>
        <a:lstStyle/>
        <a:p>
          <a:r>
            <a:rPr lang="en-US" sz="1800" dirty="0"/>
            <a:t>Explanation</a:t>
          </a:r>
        </a:p>
      </dgm:t>
    </dgm:pt>
    <dgm:pt modelId="{C5F2AC2A-E2B1-44B9-A6F5-7311200C24B5}" type="parTrans" cxnId="{B1068B31-E784-4970-B3C9-C5AB9F0EB76D}">
      <dgm:prSet/>
      <dgm:spPr/>
      <dgm:t>
        <a:bodyPr/>
        <a:lstStyle/>
        <a:p>
          <a:endParaRPr lang="en-US"/>
        </a:p>
      </dgm:t>
    </dgm:pt>
    <dgm:pt modelId="{533CB555-2EAC-4766-BA98-823D35C9E398}" type="sibTrans" cxnId="{B1068B31-E784-4970-B3C9-C5AB9F0EB76D}">
      <dgm:prSet/>
      <dgm:spPr/>
      <dgm:t>
        <a:bodyPr/>
        <a:lstStyle/>
        <a:p>
          <a:endParaRPr lang="en-US"/>
        </a:p>
      </dgm:t>
    </dgm:pt>
    <dgm:pt modelId="{107B0B11-110C-49EF-9168-CD1D7611FC68}">
      <dgm:prSet phldrT="[Text]" custT="1"/>
      <dgm:spPr>
        <a:solidFill>
          <a:srgbClr val="00637B">
            <a:alpha val="50000"/>
          </a:srgbClr>
        </a:solidFill>
      </dgm:spPr>
      <dgm:t>
        <a:bodyPr/>
        <a:lstStyle/>
        <a:p>
          <a:r>
            <a:rPr lang="en-US" sz="2000" dirty="0"/>
            <a:t>More Research</a:t>
          </a:r>
        </a:p>
      </dgm:t>
    </dgm:pt>
    <dgm:pt modelId="{DE3E86D5-E6FC-419A-983E-DC86DAA6DCF4}" type="sibTrans" cxnId="{4FE2E460-DA10-4E48-B405-6BCCA4D5E659}">
      <dgm:prSet/>
      <dgm:spPr/>
      <dgm:t>
        <a:bodyPr/>
        <a:lstStyle/>
        <a:p>
          <a:endParaRPr lang="en-US"/>
        </a:p>
      </dgm:t>
    </dgm:pt>
    <dgm:pt modelId="{2DD90F25-D4A3-4E29-AA2A-A8F1F27E6A08}" type="parTrans" cxnId="{4FE2E460-DA10-4E48-B405-6BCCA4D5E659}">
      <dgm:prSet/>
      <dgm:spPr/>
      <dgm:t>
        <a:bodyPr/>
        <a:lstStyle/>
        <a:p>
          <a:endParaRPr lang="en-US"/>
        </a:p>
      </dgm:t>
    </dgm:pt>
    <dgm:pt modelId="{66B2D116-9F9F-4682-B926-FF44545732A5}" type="pres">
      <dgm:prSet presAssocID="{9C1297C9-D654-48A5-B4B4-CF7503FDA5C9}" presName="composite" presStyleCnt="0">
        <dgm:presLayoutVars>
          <dgm:chMax val="1"/>
          <dgm:dir/>
          <dgm:resizeHandles val="exact"/>
        </dgm:presLayoutVars>
      </dgm:prSet>
      <dgm:spPr/>
    </dgm:pt>
    <dgm:pt modelId="{0332A433-C64A-41F0-B52B-18CB84E025F5}" type="pres">
      <dgm:prSet presAssocID="{9C1297C9-D654-48A5-B4B4-CF7503FDA5C9}" presName="radial" presStyleCnt="0">
        <dgm:presLayoutVars>
          <dgm:animLvl val="ctr"/>
        </dgm:presLayoutVars>
      </dgm:prSet>
      <dgm:spPr/>
    </dgm:pt>
    <dgm:pt modelId="{6976F6A8-88E3-4520-ABF8-F5AFE61C262C}" type="pres">
      <dgm:prSet presAssocID="{DEC82BCF-768E-4F3E-9A2E-E97FF97F0E27}" presName="centerShape" presStyleLbl="vennNode1" presStyleIdx="0" presStyleCnt="4" custScaleX="107239" custScaleY="102040"/>
      <dgm:spPr/>
    </dgm:pt>
    <dgm:pt modelId="{C72E85B1-628F-405D-852E-EE6BBE445F2D}" type="pres">
      <dgm:prSet presAssocID="{17C4962B-AA01-4B73-8377-67482959CECA}" presName="node" presStyleLbl="vennNode1" presStyleIdx="1" presStyleCnt="4">
        <dgm:presLayoutVars>
          <dgm:bulletEnabled val="1"/>
        </dgm:presLayoutVars>
      </dgm:prSet>
      <dgm:spPr/>
    </dgm:pt>
    <dgm:pt modelId="{71A08B03-36B6-4816-9C1B-37F7352082BC}" type="pres">
      <dgm:prSet presAssocID="{9D9A1A37-CB44-4796-BE35-54FBBCBC5984}" presName="node" presStyleLbl="vennNode1" presStyleIdx="2" presStyleCnt="4" custScaleX="103618" custScaleY="99501" custRadScaleRad="97596" custRadScaleInc="-1481">
        <dgm:presLayoutVars>
          <dgm:bulletEnabled val="1"/>
        </dgm:presLayoutVars>
      </dgm:prSet>
      <dgm:spPr/>
    </dgm:pt>
    <dgm:pt modelId="{88D2CF63-B54C-492D-B2D7-E33097A32CEA}" type="pres">
      <dgm:prSet presAssocID="{107B0B11-110C-49EF-9168-CD1D7611FC68}" presName="node" presStyleLbl="vennNode1" presStyleIdx="3" presStyleCnt="4">
        <dgm:presLayoutVars>
          <dgm:bulletEnabled val="1"/>
        </dgm:presLayoutVars>
      </dgm:prSet>
      <dgm:spPr/>
    </dgm:pt>
  </dgm:ptLst>
  <dgm:cxnLst>
    <dgm:cxn modelId="{A89B9A1F-49B0-4CE0-A73A-31B772CEAAA6}" type="presOf" srcId="{9C1297C9-D654-48A5-B4B4-CF7503FDA5C9}" destId="{66B2D116-9F9F-4682-B926-FF44545732A5}" srcOrd="0" destOrd="0" presId="urn:microsoft.com/office/officeart/2005/8/layout/radial3"/>
    <dgm:cxn modelId="{B1068B31-E784-4970-B3C9-C5AB9F0EB76D}" srcId="{DEC82BCF-768E-4F3E-9A2E-E97FF97F0E27}" destId="{9D9A1A37-CB44-4796-BE35-54FBBCBC5984}" srcOrd="1" destOrd="0" parTransId="{C5F2AC2A-E2B1-44B9-A6F5-7311200C24B5}" sibTransId="{533CB555-2EAC-4766-BA98-823D35C9E398}"/>
    <dgm:cxn modelId="{4FE2E460-DA10-4E48-B405-6BCCA4D5E659}" srcId="{DEC82BCF-768E-4F3E-9A2E-E97FF97F0E27}" destId="{107B0B11-110C-49EF-9168-CD1D7611FC68}" srcOrd="2" destOrd="0" parTransId="{2DD90F25-D4A3-4E29-AA2A-A8F1F27E6A08}" sibTransId="{DE3E86D5-E6FC-419A-983E-DC86DAA6DCF4}"/>
    <dgm:cxn modelId="{76D98F43-B9E7-4FCD-827B-7CD71A5124C7}" type="presOf" srcId="{107B0B11-110C-49EF-9168-CD1D7611FC68}" destId="{88D2CF63-B54C-492D-B2D7-E33097A32CEA}" srcOrd="0" destOrd="0" presId="urn:microsoft.com/office/officeart/2005/8/layout/radial3"/>
    <dgm:cxn modelId="{0FBD7B83-5AB0-4442-9961-6AACF17D3E68}" srcId="{DEC82BCF-768E-4F3E-9A2E-E97FF97F0E27}" destId="{17C4962B-AA01-4B73-8377-67482959CECA}" srcOrd="0" destOrd="0" parTransId="{282E6A11-3B86-433C-8CAA-E905BF39AE6D}" sibTransId="{0CC24120-ED94-4754-A9A0-5DB40FE8B640}"/>
    <dgm:cxn modelId="{FAE0F294-CA69-4F29-BC69-DED72762ED46}" srcId="{9C1297C9-D654-48A5-B4B4-CF7503FDA5C9}" destId="{DEC82BCF-768E-4F3E-9A2E-E97FF97F0E27}" srcOrd="0" destOrd="0" parTransId="{4F873842-DE10-4394-8288-03B82B2D519F}" sibTransId="{D52CB677-7E10-4456-B2E8-C778258AE810}"/>
    <dgm:cxn modelId="{B95A7BAB-9816-45AB-82D6-D28985145AF5}" type="presOf" srcId="{DEC82BCF-768E-4F3E-9A2E-E97FF97F0E27}" destId="{6976F6A8-88E3-4520-ABF8-F5AFE61C262C}" srcOrd="0" destOrd="0" presId="urn:microsoft.com/office/officeart/2005/8/layout/radial3"/>
    <dgm:cxn modelId="{54C5C0E3-A0E5-4A72-B1BD-FA1433C96A45}" type="presOf" srcId="{17C4962B-AA01-4B73-8377-67482959CECA}" destId="{C72E85B1-628F-405D-852E-EE6BBE445F2D}" srcOrd="0" destOrd="0" presId="urn:microsoft.com/office/officeart/2005/8/layout/radial3"/>
    <dgm:cxn modelId="{57AFB6FB-922D-4CBD-87B3-73C567210F33}" type="presOf" srcId="{9D9A1A37-CB44-4796-BE35-54FBBCBC5984}" destId="{71A08B03-36B6-4816-9C1B-37F7352082BC}" srcOrd="0" destOrd="0" presId="urn:microsoft.com/office/officeart/2005/8/layout/radial3"/>
    <dgm:cxn modelId="{D4BFCEF8-D272-462C-86E8-7F8C9A344ADC}" type="presParOf" srcId="{66B2D116-9F9F-4682-B926-FF44545732A5}" destId="{0332A433-C64A-41F0-B52B-18CB84E025F5}" srcOrd="0" destOrd="0" presId="urn:microsoft.com/office/officeart/2005/8/layout/radial3"/>
    <dgm:cxn modelId="{263DFC18-D3EA-475F-9E36-97592F0E05E2}" type="presParOf" srcId="{0332A433-C64A-41F0-B52B-18CB84E025F5}" destId="{6976F6A8-88E3-4520-ABF8-F5AFE61C262C}" srcOrd="0" destOrd="0" presId="urn:microsoft.com/office/officeart/2005/8/layout/radial3"/>
    <dgm:cxn modelId="{9A09A062-409C-40E2-A111-0769E7814EBC}" type="presParOf" srcId="{0332A433-C64A-41F0-B52B-18CB84E025F5}" destId="{C72E85B1-628F-405D-852E-EE6BBE445F2D}" srcOrd="1" destOrd="0" presId="urn:microsoft.com/office/officeart/2005/8/layout/radial3"/>
    <dgm:cxn modelId="{B1D9523F-1239-4163-B81D-8AB86649E4A8}" type="presParOf" srcId="{0332A433-C64A-41F0-B52B-18CB84E025F5}" destId="{71A08B03-36B6-4816-9C1B-37F7352082BC}" srcOrd="2" destOrd="0" presId="urn:microsoft.com/office/officeart/2005/8/layout/radial3"/>
    <dgm:cxn modelId="{42E2C696-08A5-4AEC-B223-042332558ABF}" type="presParOf" srcId="{0332A433-C64A-41F0-B52B-18CB84E025F5}" destId="{88D2CF63-B54C-492D-B2D7-E33097A32CEA}" srcOrd="3" destOrd="0" presId="urn:microsoft.com/office/officeart/2005/8/layout/radial3"/>
  </dgm:cxnLst>
  <dgm:bg/>
  <dgm:whole>
    <a:ln>
      <a:solidFill>
        <a:schemeClr val="tx1"/>
      </a:solidFill>
    </a:ln>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88FC81B-D1FF-44D7-ADD4-DD1D04FA92E8}" type="doc">
      <dgm:prSet loTypeId="urn:microsoft.com/office/officeart/2005/8/layout/chart3" loCatId="cycle" qsTypeId="urn:microsoft.com/office/officeart/2005/8/quickstyle/simple1" qsCatId="simple" csTypeId="urn:microsoft.com/office/officeart/2005/8/colors/accent1_2" csCatId="accent1" phldr="1"/>
      <dgm:spPr/>
    </dgm:pt>
    <dgm:pt modelId="{5C239EBD-A972-4E07-98A2-A8D4D9069084}">
      <dgm:prSet phldrT="[Text]"/>
      <dgm:spPr>
        <a:solidFill>
          <a:srgbClr val="8B2332"/>
        </a:solidFill>
      </dgm:spPr>
      <dgm:t>
        <a:bodyPr/>
        <a:lstStyle/>
        <a:p>
          <a:r>
            <a:rPr lang="en-US" dirty="0"/>
            <a:t>Aggregators</a:t>
          </a:r>
        </a:p>
      </dgm:t>
    </dgm:pt>
    <dgm:pt modelId="{A2CF38A5-2CA9-47A3-9D77-627ADF9C9BA1}" type="parTrans" cxnId="{306FC404-6683-4C54-A196-01E5DB1989D2}">
      <dgm:prSet/>
      <dgm:spPr/>
      <dgm:t>
        <a:bodyPr/>
        <a:lstStyle/>
        <a:p>
          <a:endParaRPr lang="en-US"/>
        </a:p>
      </dgm:t>
    </dgm:pt>
    <dgm:pt modelId="{B8363C3C-270B-49E2-B7CF-E5B21EABE352}" type="sibTrans" cxnId="{306FC404-6683-4C54-A196-01E5DB1989D2}">
      <dgm:prSet/>
      <dgm:spPr/>
      <dgm:t>
        <a:bodyPr/>
        <a:lstStyle/>
        <a:p>
          <a:endParaRPr lang="en-US"/>
        </a:p>
      </dgm:t>
    </dgm:pt>
    <dgm:pt modelId="{246106A6-1157-4008-8C75-43ECAD7B3FF9}">
      <dgm:prSet phldrT="[Text]"/>
      <dgm:spPr>
        <a:solidFill>
          <a:srgbClr val="8B2332"/>
        </a:solidFill>
      </dgm:spPr>
      <dgm:t>
        <a:bodyPr/>
        <a:lstStyle/>
        <a:p>
          <a:r>
            <a:rPr lang="en-US" dirty="0"/>
            <a:t>Access</a:t>
          </a:r>
        </a:p>
      </dgm:t>
    </dgm:pt>
    <dgm:pt modelId="{50D541C7-984D-48D5-94D0-47B240BC53F5}" type="parTrans" cxnId="{1FF02873-40B2-443A-A726-9C826FE1BB70}">
      <dgm:prSet/>
      <dgm:spPr/>
      <dgm:t>
        <a:bodyPr/>
        <a:lstStyle/>
        <a:p>
          <a:endParaRPr lang="en-US"/>
        </a:p>
      </dgm:t>
    </dgm:pt>
    <dgm:pt modelId="{AB265F87-F056-474E-894C-9F756F816FF3}" type="sibTrans" cxnId="{1FF02873-40B2-443A-A726-9C826FE1BB70}">
      <dgm:prSet/>
      <dgm:spPr/>
      <dgm:t>
        <a:bodyPr/>
        <a:lstStyle/>
        <a:p>
          <a:endParaRPr lang="en-US"/>
        </a:p>
      </dgm:t>
    </dgm:pt>
    <dgm:pt modelId="{FF88A656-A670-47E4-9799-8F30D2588634}">
      <dgm:prSet phldrT="[Text]"/>
      <dgm:spPr>
        <a:solidFill>
          <a:srgbClr val="8B2332"/>
        </a:solidFill>
      </dgm:spPr>
      <dgm:t>
        <a:bodyPr/>
        <a:lstStyle/>
        <a:p>
          <a:r>
            <a:rPr lang="en-US" dirty="0"/>
            <a:t>Insider Knowledge</a:t>
          </a:r>
        </a:p>
      </dgm:t>
    </dgm:pt>
    <dgm:pt modelId="{13B851B1-9136-44ED-AA7D-9487FFC9713D}" type="parTrans" cxnId="{E6E367AF-8BEF-469F-9B9A-2FBC93BE8E6E}">
      <dgm:prSet/>
      <dgm:spPr/>
      <dgm:t>
        <a:bodyPr/>
        <a:lstStyle/>
        <a:p>
          <a:endParaRPr lang="en-US"/>
        </a:p>
      </dgm:t>
    </dgm:pt>
    <dgm:pt modelId="{D39EB2E0-08E9-4B50-ADE2-0A4C016CBA5A}" type="sibTrans" cxnId="{E6E367AF-8BEF-469F-9B9A-2FBC93BE8E6E}">
      <dgm:prSet/>
      <dgm:spPr/>
      <dgm:t>
        <a:bodyPr/>
        <a:lstStyle/>
        <a:p>
          <a:endParaRPr lang="en-US"/>
        </a:p>
      </dgm:t>
    </dgm:pt>
    <dgm:pt modelId="{B7AD5966-8961-42F5-A94C-362A192073D5}">
      <dgm:prSet phldrT="[Text]"/>
      <dgm:spPr>
        <a:solidFill>
          <a:srgbClr val="8B2332"/>
        </a:solidFill>
      </dgm:spPr>
      <dgm:t>
        <a:bodyPr/>
        <a:lstStyle/>
        <a:p>
          <a:r>
            <a:rPr lang="en-US" dirty="0"/>
            <a:t>Influence</a:t>
          </a:r>
        </a:p>
      </dgm:t>
    </dgm:pt>
    <dgm:pt modelId="{A4872584-ED9E-4856-9C1B-BAFFB2DA314D}" type="parTrans" cxnId="{2C047C9D-F257-49D6-9B35-939AAC712854}">
      <dgm:prSet/>
      <dgm:spPr/>
      <dgm:t>
        <a:bodyPr/>
        <a:lstStyle/>
        <a:p>
          <a:endParaRPr lang="en-US"/>
        </a:p>
      </dgm:t>
    </dgm:pt>
    <dgm:pt modelId="{E9BE92C3-4308-4D4A-9850-E6B8540E194A}" type="sibTrans" cxnId="{2C047C9D-F257-49D6-9B35-939AAC712854}">
      <dgm:prSet/>
      <dgm:spPr/>
      <dgm:t>
        <a:bodyPr/>
        <a:lstStyle/>
        <a:p>
          <a:endParaRPr lang="en-US"/>
        </a:p>
      </dgm:t>
    </dgm:pt>
    <dgm:pt modelId="{E42F992C-D452-4D25-B5AD-ACE944E9DBB6}">
      <dgm:prSet phldrT="[Text]"/>
      <dgm:spPr>
        <a:solidFill>
          <a:srgbClr val="8B2332"/>
        </a:solidFill>
      </dgm:spPr>
      <dgm:t>
        <a:bodyPr/>
        <a:lstStyle/>
        <a:p>
          <a:r>
            <a:rPr lang="en-US" dirty="0"/>
            <a:t>Objectivity</a:t>
          </a:r>
        </a:p>
      </dgm:t>
    </dgm:pt>
    <dgm:pt modelId="{04A1E8FA-D417-4AA7-9C74-ACA46A7F3DFB}" type="parTrans" cxnId="{D550E287-75E1-4229-B1BB-9C0012BB9E82}">
      <dgm:prSet/>
      <dgm:spPr/>
      <dgm:t>
        <a:bodyPr/>
        <a:lstStyle/>
        <a:p>
          <a:endParaRPr lang="en-US"/>
        </a:p>
      </dgm:t>
    </dgm:pt>
    <dgm:pt modelId="{23858447-2BF8-4CE6-A134-47379328FF9B}" type="sibTrans" cxnId="{D550E287-75E1-4229-B1BB-9C0012BB9E82}">
      <dgm:prSet/>
      <dgm:spPr/>
      <dgm:t>
        <a:bodyPr/>
        <a:lstStyle/>
        <a:p>
          <a:endParaRPr lang="en-US"/>
        </a:p>
      </dgm:t>
    </dgm:pt>
    <dgm:pt modelId="{0D7EB9D0-32BA-4881-B063-FDE2504984FA}" type="pres">
      <dgm:prSet presAssocID="{088FC81B-D1FF-44D7-ADD4-DD1D04FA92E8}" presName="compositeShape" presStyleCnt="0">
        <dgm:presLayoutVars>
          <dgm:chMax val="7"/>
          <dgm:dir/>
          <dgm:resizeHandles val="exact"/>
        </dgm:presLayoutVars>
      </dgm:prSet>
      <dgm:spPr/>
    </dgm:pt>
    <dgm:pt modelId="{7F9F73AB-C3F6-4037-9C5A-7C4429CD7AD0}" type="pres">
      <dgm:prSet presAssocID="{088FC81B-D1FF-44D7-ADD4-DD1D04FA92E8}" presName="wedge1" presStyleLbl="node1" presStyleIdx="0" presStyleCnt="5"/>
      <dgm:spPr/>
    </dgm:pt>
    <dgm:pt modelId="{77322DCA-8B5A-485E-817F-D12054F2A524}" type="pres">
      <dgm:prSet presAssocID="{088FC81B-D1FF-44D7-ADD4-DD1D04FA92E8}" presName="wedge1Tx" presStyleLbl="node1" presStyleIdx="0" presStyleCnt="5">
        <dgm:presLayoutVars>
          <dgm:chMax val="0"/>
          <dgm:chPref val="0"/>
          <dgm:bulletEnabled val="1"/>
        </dgm:presLayoutVars>
      </dgm:prSet>
      <dgm:spPr/>
    </dgm:pt>
    <dgm:pt modelId="{5D6DBC8A-FEAB-4024-A82E-E9488D747460}" type="pres">
      <dgm:prSet presAssocID="{088FC81B-D1FF-44D7-ADD4-DD1D04FA92E8}" presName="wedge2" presStyleLbl="node1" presStyleIdx="1" presStyleCnt="5"/>
      <dgm:spPr/>
    </dgm:pt>
    <dgm:pt modelId="{7BC26509-0A51-4216-ABBE-51881088DFA4}" type="pres">
      <dgm:prSet presAssocID="{088FC81B-D1FF-44D7-ADD4-DD1D04FA92E8}" presName="wedge2Tx" presStyleLbl="node1" presStyleIdx="1" presStyleCnt="5">
        <dgm:presLayoutVars>
          <dgm:chMax val="0"/>
          <dgm:chPref val="0"/>
          <dgm:bulletEnabled val="1"/>
        </dgm:presLayoutVars>
      </dgm:prSet>
      <dgm:spPr/>
    </dgm:pt>
    <dgm:pt modelId="{46695D07-0C43-4F81-B88F-3B3BC4279538}" type="pres">
      <dgm:prSet presAssocID="{088FC81B-D1FF-44D7-ADD4-DD1D04FA92E8}" presName="wedge3" presStyleLbl="node1" presStyleIdx="2" presStyleCnt="5"/>
      <dgm:spPr/>
    </dgm:pt>
    <dgm:pt modelId="{0D3F968C-74B2-4E8B-A997-5F44FA312D97}" type="pres">
      <dgm:prSet presAssocID="{088FC81B-D1FF-44D7-ADD4-DD1D04FA92E8}" presName="wedge3Tx" presStyleLbl="node1" presStyleIdx="2" presStyleCnt="5">
        <dgm:presLayoutVars>
          <dgm:chMax val="0"/>
          <dgm:chPref val="0"/>
          <dgm:bulletEnabled val="1"/>
        </dgm:presLayoutVars>
      </dgm:prSet>
      <dgm:spPr/>
    </dgm:pt>
    <dgm:pt modelId="{EC19BE33-DDB2-422C-BF8D-41B93BB8CDAE}" type="pres">
      <dgm:prSet presAssocID="{088FC81B-D1FF-44D7-ADD4-DD1D04FA92E8}" presName="wedge4" presStyleLbl="node1" presStyleIdx="3" presStyleCnt="5"/>
      <dgm:spPr/>
    </dgm:pt>
    <dgm:pt modelId="{6517E6F7-F9ED-46F0-AAB4-C17D771F6FF7}" type="pres">
      <dgm:prSet presAssocID="{088FC81B-D1FF-44D7-ADD4-DD1D04FA92E8}" presName="wedge4Tx" presStyleLbl="node1" presStyleIdx="3" presStyleCnt="5">
        <dgm:presLayoutVars>
          <dgm:chMax val="0"/>
          <dgm:chPref val="0"/>
          <dgm:bulletEnabled val="1"/>
        </dgm:presLayoutVars>
      </dgm:prSet>
      <dgm:spPr/>
    </dgm:pt>
    <dgm:pt modelId="{AC4F90DB-2E67-46EB-BE36-CE07774AB272}" type="pres">
      <dgm:prSet presAssocID="{088FC81B-D1FF-44D7-ADD4-DD1D04FA92E8}" presName="wedge5" presStyleLbl="node1" presStyleIdx="4" presStyleCnt="5"/>
      <dgm:spPr/>
    </dgm:pt>
    <dgm:pt modelId="{B847A36B-1847-4693-AF3A-FB2D7400B3C4}" type="pres">
      <dgm:prSet presAssocID="{088FC81B-D1FF-44D7-ADD4-DD1D04FA92E8}" presName="wedge5Tx" presStyleLbl="node1" presStyleIdx="4" presStyleCnt="5">
        <dgm:presLayoutVars>
          <dgm:chMax val="0"/>
          <dgm:chPref val="0"/>
          <dgm:bulletEnabled val="1"/>
        </dgm:presLayoutVars>
      </dgm:prSet>
      <dgm:spPr/>
    </dgm:pt>
  </dgm:ptLst>
  <dgm:cxnLst>
    <dgm:cxn modelId="{306FC404-6683-4C54-A196-01E5DB1989D2}" srcId="{088FC81B-D1FF-44D7-ADD4-DD1D04FA92E8}" destId="{5C239EBD-A972-4E07-98A2-A8D4D9069084}" srcOrd="0" destOrd="0" parTransId="{A2CF38A5-2CA9-47A3-9D77-627ADF9C9BA1}" sibTransId="{B8363C3C-270B-49E2-B7CF-E5B21EABE352}"/>
    <dgm:cxn modelId="{DEF9FF1C-2459-4CE2-8E20-1C5ACBF3F939}" type="presOf" srcId="{FF88A656-A670-47E4-9799-8F30D2588634}" destId="{46695D07-0C43-4F81-B88F-3B3BC4279538}" srcOrd="0" destOrd="0" presId="urn:microsoft.com/office/officeart/2005/8/layout/chart3"/>
    <dgm:cxn modelId="{1DDF1022-7639-4423-9CCE-82494692D261}" type="presOf" srcId="{B7AD5966-8961-42F5-A94C-362A192073D5}" destId="{EC19BE33-DDB2-422C-BF8D-41B93BB8CDAE}" srcOrd="0" destOrd="0" presId="urn:microsoft.com/office/officeart/2005/8/layout/chart3"/>
    <dgm:cxn modelId="{90788F2B-2844-4EC9-A906-7243DE3D2A78}" type="presOf" srcId="{246106A6-1157-4008-8C75-43ECAD7B3FF9}" destId="{7BC26509-0A51-4216-ABBE-51881088DFA4}" srcOrd="1" destOrd="0" presId="urn:microsoft.com/office/officeart/2005/8/layout/chart3"/>
    <dgm:cxn modelId="{4DA10564-26A7-47DB-90B0-0C31BD900461}" type="presOf" srcId="{5C239EBD-A972-4E07-98A2-A8D4D9069084}" destId="{77322DCA-8B5A-485E-817F-D12054F2A524}" srcOrd="1" destOrd="0" presId="urn:microsoft.com/office/officeart/2005/8/layout/chart3"/>
    <dgm:cxn modelId="{1286CF4C-25CF-40E6-A6D9-6CA1FE73F867}" type="presOf" srcId="{246106A6-1157-4008-8C75-43ECAD7B3FF9}" destId="{5D6DBC8A-FEAB-4024-A82E-E9488D747460}" srcOrd="0" destOrd="0" presId="urn:microsoft.com/office/officeart/2005/8/layout/chart3"/>
    <dgm:cxn modelId="{1FF02873-40B2-443A-A726-9C826FE1BB70}" srcId="{088FC81B-D1FF-44D7-ADD4-DD1D04FA92E8}" destId="{246106A6-1157-4008-8C75-43ECAD7B3FF9}" srcOrd="1" destOrd="0" parTransId="{50D541C7-984D-48D5-94D0-47B240BC53F5}" sibTransId="{AB265F87-F056-474E-894C-9F756F816FF3}"/>
    <dgm:cxn modelId="{CA8BCC56-A9D5-4385-8B5E-2A37215C0029}" type="presOf" srcId="{E42F992C-D452-4D25-B5AD-ACE944E9DBB6}" destId="{B847A36B-1847-4693-AF3A-FB2D7400B3C4}" srcOrd="1" destOrd="0" presId="urn:microsoft.com/office/officeart/2005/8/layout/chart3"/>
    <dgm:cxn modelId="{AD64ED7B-C821-43DD-8A6A-4C1D89F39407}" type="presOf" srcId="{B7AD5966-8961-42F5-A94C-362A192073D5}" destId="{6517E6F7-F9ED-46F0-AAB4-C17D771F6FF7}" srcOrd="1" destOrd="0" presId="urn:microsoft.com/office/officeart/2005/8/layout/chart3"/>
    <dgm:cxn modelId="{D550E287-75E1-4229-B1BB-9C0012BB9E82}" srcId="{088FC81B-D1FF-44D7-ADD4-DD1D04FA92E8}" destId="{E42F992C-D452-4D25-B5AD-ACE944E9DBB6}" srcOrd="4" destOrd="0" parTransId="{04A1E8FA-D417-4AA7-9C74-ACA46A7F3DFB}" sibTransId="{23858447-2BF8-4CE6-A134-47379328FF9B}"/>
    <dgm:cxn modelId="{2C047C9D-F257-49D6-9B35-939AAC712854}" srcId="{088FC81B-D1FF-44D7-ADD4-DD1D04FA92E8}" destId="{B7AD5966-8961-42F5-A94C-362A192073D5}" srcOrd="3" destOrd="0" parTransId="{A4872584-ED9E-4856-9C1B-BAFFB2DA314D}" sibTransId="{E9BE92C3-4308-4D4A-9850-E6B8540E194A}"/>
    <dgm:cxn modelId="{64A407A8-F3AE-4567-BC95-80D64B22E6C9}" type="presOf" srcId="{088FC81B-D1FF-44D7-ADD4-DD1D04FA92E8}" destId="{0D7EB9D0-32BA-4881-B063-FDE2504984FA}" srcOrd="0" destOrd="0" presId="urn:microsoft.com/office/officeart/2005/8/layout/chart3"/>
    <dgm:cxn modelId="{E6E367AF-8BEF-469F-9B9A-2FBC93BE8E6E}" srcId="{088FC81B-D1FF-44D7-ADD4-DD1D04FA92E8}" destId="{FF88A656-A670-47E4-9799-8F30D2588634}" srcOrd="2" destOrd="0" parTransId="{13B851B1-9136-44ED-AA7D-9487FFC9713D}" sibTransId="{D39EB2E0-08E9-4B50-ADE2-0A4C016CBA5A}"/>
    <dgm:cxn modelId="{C2F5EBBC-CAC4-4404-93F5-AB6D281D6B27}" type="presOf" srcId="{5C239EBD-A972-4E07-98A2-A8D4D9069084}" destId="{7F9F73AB-C3F6-4037-9C5A-7C4429CD7AD0}" srcOrd="0" destOrd="0" presId="urn:microsoft.com/office/officeart/2005/8/layout/chart3"/>
    <dgm:cxn modelId="{CD76D2C4-811E-405C-8CE1-AF52D2F49864}" type="presOf" srcId="{FF88A656-A670-47E4-9799-8F30D2588634}" destId="{0D3F968C-74B2-4E8B-A997-5F44FA312D97}" srcOrd="1" destOrd="0" presId="urn:microsoft.com/office/officeart/2005/8/layout/chart3"/>
    <dgm:cxn modelId="{9E4ACCFE-7723-47E5-B6B4-34AEC4E6A364}" type="presOf" srcId="{E42F992C-D452-4D25-B5AD-ACE944E9DBB6}" destId="{AC4F90DB-2E67-46EB-BE36-CE07774AB272}" srcOrd="0" destOrd="0" presId="urn:microsoft.com/office/officeart/2005/8/layout/chart3"/>
    <dgm:cxn modelId="{0DBDAE41-F6A7-467A-AD91-67A018B26242}" type="presParOf" srcId="{0D7EB9D0-32BA-4881-B063-FDE2504984FA}" destId="{7F9F73AB-C3F6-4037-9C5A-7C4429CD7AD0}" srcOrd="0" destOrd="0" presId="urn:microsoft.com/office/officeart/2005/8/layout/chart3"/>
    <dgm:cxn modelId="{063609DC-5142-470A-A491-3E940D39CE97}" type="presParOf" srcId="{0D7EB9D0-32BA-4881-B063-FDE2504984FA}" destId="{77322DCA-8B5A-485E-817F-D12054F2A524}" srcOrd="1" destOrd="0" presId="urn:microsoft.com/office/officeart/2005/8/layout/chart3"/>
    <dgm:cxn modelId="{71AB27FE-671B-4334-93D9-71B336DFA41E}" type="presParOf" srcId="{0D7EB9D0-32BA-4881-B063-FDE2504984FA}" destId="{5D6DBC8A-FEAB-4024-A82E-E9488D747460}" srcOrd="2" destOrd="0" presId="urn:microsoft.com/office/officeart/2005/8/layout/chart3"/>
    <dgm:cxn modelId="{CF9697D0-70DF-45FA-B11F-58BF6EC3D56F}" type="presParOf" srcId="{0D7EB9D0-32BA-4881-B063-FDE2504984FA}" destId="{7BC26509-0A51-4216-ABBE-51881088DFA4}" srcOrd="3" destOrd="0" presId="urn:microsoft.com/office/officeart/2005/8/layout/chart3"/>
    <dgm:cxn modelId="{ECECDE68-1FFA-46A4-8186-DB0378A7DADF}" type="presParOf" srcId="{0D7EB9D0-32BA-4881-B063-FDE2504984FA}" destId="{46695D07-0C43-4F81-B88F-3B3BC4279538}" srcOrd="4" destOrd="0" presId="urn:microsoft.com/office/officeart/2005/8/layout/chart3"/>
    <dgm:cxn modelId="{E66C629C-CD00-4B88-ABD8-9B4459F50726}" type="presParOf" srcId="{0D7EB9D0-32BA-4881-B063-FDE2504984FA}" destId="{0D3F968C-74B2-4E8B-A997-5F44FA312D97}" srcOrd="5" destOrd="0" presId="urn:microsoft.com/office/officeart/2005/8/layout/chart3"/>
    <dgm:cxn modelId="{6C9E8310-4E6B-4B3A-A351-5D6BE2722A58}" type="presParOf" srcId="{0D7EB9D0-32BA-4881-B063-FDE2504984FA}" destId="{EC19BE33-DDB2-422C-BF8D-41B93BB8CDAE}" srcOrd="6" destOrd="0" presId="urn:microsoft.com/office/officeart/2005/8/layout/chart3"/>
    <dgm:cxn modelId="{52B51BBB-65AD-42DF-8614-71193F6AAC7D}" type="presParOf" srcId="{0D7EB9D0-32BA-4881-B063-FDE2504984FA}" destId="{6517E6F7-F9ED-46F0-AAB4-C17D771F6FF7}" srcOrd="7" destOrd="0" presId="urn:microsoft.com/office/officeart/2005/8/layout/chart3"/>
    <dgm:cxn modelId="{BAB9BC07-5570-4C3F-BB2C-246BFE9DD584}" type="presParOf" srcId="{0D7EB9D0-32BA-4881-B063-FDE2504984FA}" destId="{AC4F90DB-2E67-46EB-BE36-CE07774AB272}" srcOrd="8" destOrd="0" presId="urn:microsoft.com/office/officeart/2005/8/layout/chart3"/>
    <dgm:cxn modelId="{6D8E23A0-0492-484B-B4FF-1026AB0277EF}" type="presParOf" srcId="{0D7EB9D0-32BA-4881-B063-FDE2504984FA}" destId="{B847A36B-1847-4693-AF3A-FB2D7400B3C4}" srcOrd="9"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D8910BE-C5AE-42E5-9458-D6F46DDC5705}"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US"/>
        </a:p>
      </dgm:t>
    </dgm:pt>
    <dgm:pt modelId="{A2B7903B-A68B-439F-A07A-08AD7537898E}">
      <dgm:prSet phldrT="[Text]"/>
      <dgm:spPr>
        <a:solidFill>
          <a:srgbClr val="8B2332"/>
        </a:solidFill>
      </dgm:spPr>
      <dgm:t>
        <a:bodyPr/>
        <a:lstStyle/>
        <a:p>
          <a:r>
            <a:rPr lang="en-US" dirty="0"/>
            <a:t>1</a:t>
          </a:r>
        </a:p>
      </dgm:t>
    </dgm:pt>
    <dgm:pt modelId="{5E3B1256-70CA-4F4D-810E-BD87972F9779}" type="parTrans" cxnId="{DB0EB0D1-72F7-4008-81A4-BDD5A6F28B56}">
      <dgm:prSet/>
      <dgm:spPr/>
      <dgm:t>
        <a:bodyPr/>
        <a:lstStyle/>
        <a:p>
          <a:endParaRPr lang="en-US"/>
        </a:p>
      </dgm:t>
    </dgm:pt>
    <dgm:pt modelId="{28F48D13-1E07-467E-95BC-77AB60682724}" type="sibTrans" cxnId="{DB0EB0D1-72F7-4008-81A4-BDD5A6F28B56}">
      <dgm:prSet/>
      <dgm:spPr/>
      <dgm:t>
        <a:bodyPr/>
        <a:lstStyle/>
        <a:p>
          <a:endParaRPr lang="en-US"/>
        </a:p>
      </dgm:t>
    </dgm:pt>
    <dgm:pt modelId="{AA3D70C8-884E-441A-81C6-939C5E26B32E}">
      <dgm:prSet phldrT="[Text]"/>
      <dgm:spPr/>
      <dgm:t>
        <a:bodyPr/>
        <a:lstStyle/>
        <a:p>
          <a:r>
            <a:rPr lang="en-US" dirty="0"/>
            <a:t>Academics Brief Policy makers</a:t>
          </a:r>
        </a:p>
      </dgm:t>
    </dgm:pt>
    <dgm:pt modelId="{10839C36-E164-4B2E-B968-DCD0CAD12134}" type="parTrans" cxnId="{F40DC222-FA59-48BE-8C92-9B531F472228}">
      <dgm:prSet/>
      <dgm:spPr/>
      <dgm:t>
        <a:bodyPr/>
        <a:lstStyle/>
        <a:p>
          <a:endParaRPr lang="en-US"/>
        </a:p>
      </dgm:t>
    </dgm:pt>
    <dgm:pt modelId="{EB8E3315-E524-425E-81E1-C376FE371624}" type="sibTrans" cxnId="{F40DC222-FA59-48BE-8C92-9B531F472228}">
      <dgm:prSet/>
      <dgm:spPr/>
      <dgm:t>
        <a:bodyPr/>
        <a:lstStyle/>
        <a:p>
          <a:endParaRPr lang="en-US"/>
        </a:p>
      </dgm:t>
    </dgm:pt>
    <dgm:pt modelId="{7AB91B5B-85C7-4DA6-9D53-EC3C0EB29D5E}">
      <dgm:prSet phldrT="[Text]"/>
      <dgm:spPr/>
      <dgm:t>
        <a:bodyPr/>
        <a:lstStyle/>
        <a:p>
          <a:r>
            <a:rPr lang="en-US" dirty="0"/>
            <a:t>Breakout Brief A: (</a:t>
          </a:r>
          <a:r>
            <a:rPr lang="en-US" b="0" dirty="0"/>
            <a:t>1) </a:t>
          </a:r>
          <a:r>
            <a:rPr lang="en-US" b="0" dirty="0">
              <a:effectLst/>
              <a:latin typeface="Calibri" panose="020F0502020204030204" pitchFamily="34" charset="0"/>
              <a:ea typeface="Calibri" panose="020F0502020204030204" pitchFamily="34" charset="0"/>
              <a:cs typeface="Times New Roman" panose="02020603050405020304" pitchFamily="18" charset="0"/>
            </a:rPr>
            <a:t>Defense policymakers &amp; Military Analysis Researchers and (2) Diplomacy/Development</a:t>
          </a:r>
          <a:r>
            <a:rPr lang="en-US" b="0" dirty="0">
              <a:latin typeface="Calibri" panose="020F0502020204030204" pitchFamily="34" charset="0"/>
              <a:ea typeface="Calibri" panose="020F0502020204030204" pitchFamily="34" charset="0"/>
              <a:cs typeface="Times New Roman" panose="02020603050405020304" pitchFamily="18" charset="0"/>
            </a:rPr>
            <a:t> policymakers &amp; </a:t>
          </a:r>
          <a:r>
            <a:rPr lang="en-US" b="0" dirty="0">
              <a:effectLst/>
              <a:latin typeface="Calibri" panose="020F0502020204030204" pitchFamily="34" charset="0"/>
              <a:ea typeface="Calibri" panose="020F0502020204030204" pitchFamily="34" charset="0"/>
              <a:cs typeface="Times New Roman" panose="02020603050405020304" pitchFamily="18" charset="0"/>
            </a:rPr>
            <a:t>Pol, Gov, State-building, Fragility Researchers</a:t>
          </a:r>
        </a:p>
      </dgm:t>
    </dgm:pt>
    <dgm:pt modelId="{A37FC278-017E-47A0-BA8C-F9E71C502E68}" type="parTrans" cxnId="{BC63388F-E8EB-4FE8-AA7C-D5E8CD592677}">
      <dgm:prSet/>
      <dgm:spPr/>
      <dgm:t>
        <a:bodyPr/>
        <a:lstStyle/>
        <a:p>
          <a:endParaRPr lang="en-US"/>
        </a:p>
      </dgm:t>
    </dgm:pt>
    <dgm:pt modelId="{E4D6F912-D979-4DEA-8920-086007019DEF}" type="sibTrans" cxnId="{BC63388F-E8EB-4FE8-AA7C-D5E8CD592677}">
      <dgm:prSet/>
      <dgm:spPr/>
      <dgm:t>
        <a:bodyPr/>
        <a:lstStyle/>
        <a:p>
          <a:endParaRPr lang="en-US"/>
        </a:p>
      </dgm:t>
    </dgm:pt>
    <dgm:pt modelId="{E7F02701-C3FB-4A14-86D7-45E9823B659D}">
      <dgm:prSet phldrT="[Text]"/>
      <dgm:spPr>
        <a:solidFill>
          <a:srgbClr val="8B2332"/>
        </a:solidFill>
      </dgm:spPr>
      <dgm:t>
        <a:bodyPr/>
        <a:lstStyle/>
        <a:p>
          <a:r>
            <a:rPr lang="en-US" dirty="0"/>
            <a:t>2</a:t>
          </a:r>
        </a:p>
      </dgm:t>
    </dgm:pt>
    <dgm:pt modelId="{2F51A2DF-D0B0-40D6-94F6-37041BFB0871}" type="parTrans" cxnId="{ADD36436-5216-4C38-923A-7320FFEADDE2}">
      <dgm:prSet/>
      <dgm:spPr/>
      <dgm:t>
        <a:bodyPr/>
        <a:lstStyle/>
        <a:p>
          <a:endParaRPr lang="en-US"/>
        </a:p>
      </dgm:t>
    </dgm:pt>
    <dgm:pt modelId="{1A80484D-F3F7-491D-86EC-A8A0DA8F7B34}" type="sibTrans" cxnId="{ADD36436-5216-4C38-923A-7320FFEADDE2}">
      <dgm:prSet/>
      <dgm:spPr/>
      <dgm:t>
        <a:bodyPr/>
        <a:lstStyle/>
        <a:p>
          <a:endParaRPr lang="en-US"/>
        </a:p>
      </dgm:t>
    </dgm:pt>
    <dgm:pt modelId="{CDDF186B-D273-4412-ADAE-6F96804C0EFE}">
      <dgm:prSet phldrT="[Text]"/>
      <dgm:spPr/>
      <dgm:t>
        <a:bodyPr/>
        <a:lstStyle/>
        <a:p>
          <a:r>
            <a:rPr lang="en-US" dirty="0"/>
            <a:t>Policy makers refine arguments</a:t>
          </a:r>
        </a:p>
      </dgm:t>
    </dgm:pt>
    <dgm:pt modelId="{A374CCE3-A883-41D8-B321-0AC62C07A124}" type="parTrans" cxnId="{A0E6E6ED-9DF4-4CC5-8AF6-FC665F56A589}">
      <dgm:prSet/>
      <dgm:spPr/>
      <dgm:t>
        <a:bodyPr/>
        <a:lstStyle/>
        <a:p>
          <a:endParaRPr lang="en-US"/>
        </a:p>
      </dgm:t>
    </dgm:pt>
    <dgm:pt modelId="{3CB6C58A-C039-43B3-A176-2B3D5F9839DC}" type="sibTrans" cxnId="{A0E6E6ED-9DF4-4CC5-8AF6-FC665F56A589}">
      <dgm:prSet/>
      <dgm:spPr/>
      <dgm:t>
        <a:bodyPr/>
        <a:lstStyle/>
        <a:p>
          <a:endParaRPr lang="en-US"/>
        </a:p>
      </dgm:t>
    </dgm:pt>
    <dgm:pt modelId="{FE74BB66-9C1D-453C-8F9C-6D83003EE274}">
      <dgm:prSet phldrT="[Text]"/>
      <dgm:spPr/>
      <dgm:t>
        <a:bodyPr/>
        <a:lstStyle/>
        <a:p>
          <a:r>
            <a:rPr lang="en-US" dirty="0"/>
            <a:t>Policymakers group 1 refines presentation</a:t>
          </a:r>
        </a:p>
      </dgm:t>
    </dgm:pt>
    <dgm:pt modelId="{08FC3BB6-6371-4AB0-80A9-6DA646DC260C}" type="parTrans" cxnId="{7FD5E4D6-A72E-41FD-BD4A-343EBDC7A19D}">
      <dgm:prSet/>
      <dgm:spPr/>
      <dgm:t>
        <a:bodyPr/>
        <a:lstStyle/>
        <a:p>
          <a:endParaRPr lang="en-US"/>
        </a:p>
      </dgm:t>
    </dgm:pt>
    <dgm:pt modelId="{98625468-65E9-46FB-A15C-24CA4D2FB755}" type="sibTrans" cxnId="{7FD5E4D6-A72E-41FD-BD4A-343EBDC7A19D}">
      <dgm:prSet/>
      <dgm:spPr/>
      <dgm:t>
        <a:bodyPr/>
        <a:lstStyle/>
        <a:p>
          <a:endParaRPr lang="en-US"/>
        </a:p>
      </dgm:t>
    </dgm:pt>
    <dgm:pt modelId="{6DD1AB70-7189-4641-BA3E-FFAEFD9D852D}">
      <dgm:prSet phldrT="[Text]"/>
      <dgm:spPr>
        <a:solidFill>
          <a:srgbClr val="8B2332"/>
        </a:solidFill>
      </dgm:spPr>
      <dgm:t>
        <a:bodyPr/>
        <a:lstStyle/>
        <a:p>
          <a:r>
            <a:rPr lang="en-US" dirty="0"/>
            <a:t>3</a:t>
          </a:r>
        </a:p>
      </dgm:t>
    </dgm:pt>
    <dgm:pt modelId="{C31FBFE5-5D6B-4C7F-9537-EEC0C72DE36D}" type="parTrans" cxnId="{9492FDBF-2718-47A5-AA8C-D5436BA17411}">
      <dgm:prSet/>
      <dgm:spPr/>
      <dgm:t>
        <a:bodyPr/>
        <a:lstStyle/>
        <a:p>
          <a:endParaRPr lang="en-US"/>
        </a:p>
      </dgm:t>
    </dgm:pt>
    <dgm:pt modelId="{35B34701-360A-4D58-B8E6-366F4E63DA5F}" type="sibTrans" cxnId="{9492FDBF-2718-47A5-AA8C-D5436BA17411}">
      <dgm:prSet/>
      <dgm:spPr/>
      <dgm:t>
        <a:bodyPr/>
        <a:lstStyle/>
        <a:p>
          <a:endParaRPr lang="en-US"/>
        </a:p>
      </dgm:t>
    </dgm:pt>
    <dgm:pt modelId="{6284BEB6-5C20-4531-B693-378BD31F3E56}">
      <dgm:prSet phldrT="[Text]"/>
      <dgm:spPr/>
      <dgm:t>
        <a:bodyPr/>
        <a:lstStyle/>
        <a:p>
          <a:r>
            <a:rPr lang="en-US" dirty="0"/>
            <a:t>Policy makers brief leaders</a:t>
          </a:r>
        </a:p>
      </dgm:t>
    </dgm:pt>
    <dgm:pt modelId="{94929CF5-E325-4C9E-97A7-52071E1949B2}" type="parTrans" cxnId="{12912A69-4F28-46CD-AF7F-CA8C0F292B5E}">
      <dgm:prSet/>
      <dgm:spPr/>
      <dgm:t>
        <a:bodyPr/>
        <a:lstStyle/>
        <a:p>
          <a:endParaRPr lang="en-US"/>
        </a:p>
      </dgm:t>
    </dgm:pt>
    <dgm:pt modelId="{95AC280F-7A18-4512-8798-878E67A9578C}" type="sibTrans" cxnId="{12912A69-4F28-46CD-AF7F-CA8C0F292B5E}">
      <dgm:prSet/>
      <dgm:spPr/>
      <dgm:t>
        <a:bodyPr/>
        <a:lstStyle/>
        <a:p>
          <a:endParaRPr lang="en-US"/>
        </a:p>
      </dgm:t>
    </dgm:pt>
    <dgm:pt modelId="{6205C776-D85E-4112-98B3-4C3D68ABF7FC}">
      <dgm:prSet phldrT="[Text]"/>
      <dgm:spPr/>
      <dgm:t>
        <a:bodyPr/>
        <a:lstStyle/>
        <a:p>
          <a:r>
            <a:rPr lang="en-US" dirty="0"/>
            <a:t>All in same room </a:t>
          </a:r>
        </a:p>
      </dgm:t>
    </dgm:pt>
    <dgm:pt modelId="{850CEF25-AC00-4015-AF1A-954ED83505E5}" type="parTrans" cxnId="{7CF082A1-6205-416B-AD00-DF8C6741BACE}">
      <dgm:prSet/>
      <dgm:spPr/>
      <dgm:t>
        <a:bodyPr/>
        <a:lstStyle/>
        <a:p>
          <a:endParaRPr lang="en-US"/>
        </a:p>
      </dgm:t>
    </dgm:pt>
    <dgm:pt modelId="{4ECD6BCB-B9CD-4D60-8753-385B5035E39F}" type="sibTrans" cxnId="{7CF082A1-6205-416B-AD00-DF8C6741BACE}">
      <dgm:prSet/>
      <dgm:spPr/>
      <dgm:t>
        <a:bodyPr/>
        <a:lstStyle/>
        <a:p>
          <a:endParaRPr lang="en-US"/>
        </a:p>
      </dgm:t>
    </dgm:pt>
    <dgm:pt modelId="{2E8B8DB7-B8C6-41E2-9333-56F4A02AD8E9}">
      <dgm:prSet phldrT="[Text]"/>
      <dgm:spPr/>
      <dgm:t>
        <a:bodyPr/>
        <a:lstStyle/>
        <a:p>
          <a:r>
            <a:rPr lang="en-US" dirty="0"/>
            <a:t>Policymakers group 2 refines presentation</a:t>
          </a:r>
        </a:p>
      </dgm:t>
    </dgm:pt>
    <dgm:pt modelId="{A13BC1FB-89C6-4FCD-A9C2-08C6DC0F087E}" type="parTrans" cxnId="{7C6F29B6-9A88-4320-85FC-07A109662779}">
      <dgm:prSet/>
      <dgm:spPr/>
      <dgm:t>
        <a:bodyPr/>
        <a:lstStyle/>
        <a:p>
          <a:endParaRPr lang="en-US"/>
        </a:p>
      </dgm:t>
    </dgm:pt>
    <dgm:pt modelId="{C24A79C1-B92E-4311-BF30-DF925E064700}" type="sibTrans" cxnId="{7C6F29B6-9A88-4320-85FC-07A109662779}">
      <dgm:prSet/>
      <dgm:spPr/>
      <dgm:t>
        <a:bodyPr/>
        <a:lstStyle/>
        <a:p>
          <a:endParaRPr lang="en-US"/>
        </a:p>
      </dgm:t>
    </dgm:pt>
    <dgm:pt modelId="{4FA5E735-5B41-4AB7-BFBF-6EF6076EBF36}">
      <dgm:prSet phldrT="[Text]"/>
      <dgm:spPr/>
      <dgm:t>
        <a:bodyPr/>
        <a:lstStyle/>
        <a:p>
          <a:r>
            <a:rPr lang="en-US" dirty="0"/>
            <a:t>Researchers meet to debrief </a:t>
          </a:r>
        </a:p>
      </dgm:t>
    </dgm:pt>
    <dgm:pt modelId="{4F22C1D8-86D6-434E-A757-5B72DA6569EB}" type="parTrans" cxnId="{1DD43E56-2BE6-416D-B3B7-F18C4677EF87}">
      <dgm:prSet/>
      <dgm:spPr/>
      <dgm:t>
        <a:bodyPr/>
        <a:lstStyle/>
        <a:p>
          <a:endParaRPr lang="en-US"/>
        </a:p>
      </dgm:t>
    </dgm:pt>
    <dgm:pt modelId="{425BDFC9-BA69-4DC8-A503-C4739872A1CE}" type="sibTrans" cxnId="{1DD43E56-2BE6-416D-B3B7-F18C4677EF87}">
      <dgm:prSet/>
      <dgm:spPr/>
      <dgm:t>
        <a:bodyPr/>
        <a:lstStyle/>
        <a:p>
          <a:endParaRPr lang="en-US"/>
        </a:p>
      </dgm:t>
    </dgm:pt>
    <dgm:pt modelId="{CBA3063A-A694-4601-B025-1A0EBCC94B28}">
      <dgm:prSet phldrT="[Text]"/>
      <dgm:spPr/>
      <dgm:t>
        <a:bodyPr/>
        <a:lstStyle/>
        <a:p>
          <a:r>
            <a:rPr lang="en-US" dirty="0"/>
            <a:t>Policymakers group 1  and group 2 present</a:t>
          </a:r>
        </a:p>
      </dgm:t>
    </dgm:pt>
    <dgm:pt modelId="{2A628D56-EBC6-4FFD-B735-6020E7BADAB6}" type="parTrans" cxnId="{737919A7-F2B7-4374-BC33-4A789310E693}">
      <dgm:prSet/>
      <dgm:spPr/>
      <dgm:t>
        <a:bodyPr/>
        <a:lstStyle/>
        <a:p>
          <a:endParaRPr lang="en-US"/>
        </a:p>
      </dgm:t>
    </dgm:pt>
    <dgm:pt modelId="{EC3282A5-9F61-46CC-AF29-13669121C7F5}" type="sibTrans" cxnId="{737919A7-F2B7-4374-BC33-4A789310E693}">
      <dgm:prSet/>
      <dgm:spPr/>
      <dgm:t>
        <a:bodyPr/>
        <a:lstStyle/>
        <a:p>
          <a:endParaRPr lang="en-US"/>
        </a:p>
      </dgm:t>
    </dgm:pt>
    <dgm:pt modelId="{5BF236B7-39B5-43BB-BCC0-DC3C88F9E7FC}">
      <dgm:prSet phldrT="[Text]"/>
      <dgm:spPr/>
      <dgm:t>
        <a:bodyPr/>
        <a:lstStyle/>
        <a:p>
          <a:r>
            <a:rPr lang="en-US" dirty="0"/>
            <a:t>Breakout Brief B: (1) Defense policymakers &amp; Pol, Gov, State-building, Fragility Researchers and (2) Diplomacy/Development policymakers &amp; Military Analysis Researchers </a:t>
          </a: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dgm:t>
    </dgm:pt>
    <dgm:pt modelId="{DB06F96D-CBBE-4F64-96B6-3119F724155B}" type="parTrans" cxnId="{6345F927-5336-4D92-BB05-F235C4ECF9A0}">
      <dgm:prSet/>
      <dgm:spPr/>
      <dgm:t>
        <a:bodyPr/>
        <a:lstStyle/>
        <a:p>
          <a:endParaRPr lang="en-US"/>
        </a:p>
      </dgm:t>
    </dgm:pt>
    <dgm:pt modelId="{93F03419-8EFB-4506-A584-E44EC4FC62AD}" type="sibTrans" cxnId="{6345F927-5336-4D92-BB05-F235C4ECF9A0}">
      <dgm:prSet/>
      <dgm:spPr/>
      <dgm:t>
        <a:bodyPr/>
        <a:lstStyle/>
        <a:p>
          <a:endParaRPr lang="en-US"/>
        </a:p>
      </dgm:t>
    </dgm:pt>
    <dgm:pt modelId="{A51A104A-9C03-4B3B-AF30-1ECF0F4DC5BF}" type="pres">
      <dgm:prSet presAssocID="{3D8910BE-C5AE-42E5-9458-D6F46DDC5705}" presName="Name0" presStyleCnt="0">
        <dgm:presLayoutVars>
          <dgm:chMax/>
          <dgm:chPref val="3"/>
          <dgm:dir/>
          <dgm:animOne val="branch"/>
          <dgm:animLvl val="lvl"/>
        </dgm:presLayoutVars>
      </dgm:prSet>
      <dgm:spPr/>
    </dgm:pt>
    <dgm:pt modelId="{1AF3CF29-BC5D-4169-A4A8-F0E2EC8B6E07}" type="pres">
      <dgm:prSet presAssocID="{A2B7903B-A68B-439F-A07A-08AD7537898E}" presName="composite" presStyleCnt="0"/>
      <dgm:spPr/>
    </dgm:pt>
    <dgm:pt modelId="{485E4B4E-74D8-4054-A32A-26E69997FA3C}" type="pres">
      <dgm:prSet presAssocID="{A2B7903B-A68B-439F-A07A-08AD7537898E}" presName="FirstChild" presStyleLbl="revTx" presStyleIdx="0" presStyleCnt="6">
        <dgm:presLayoutVars>
          <dgm:chMax val="0"/>
          <dgm:chPref val="0"/>
          <dgm:bulletEnabled val="1"/>
        </dgm:presLayoutVars>
      </dgm:prSet>
      <dgm:spPr/>
    </dgm:pt>
    <dgm:pt modelId="{3F9E5005-11E4-401F-9F66-B936EAEF8463}" type="pres">
      <dgm:prSet presAssocID="{A2B7903B-A68B-439F-A07A-08AD7537898E}" presName="Parent" presStyleLbl="alignNode1" presStyleIdx="0" presStyleCnt="3">
        <dgm:presLayoutVars>
          <dgm:chMax val="3"/>
          <dgm:chPref val="3"/>
          <dgm:bulletEnabled val="1"/>
        </dgm:presLayoutVars>
      </dgm:prSet>
      <dgm:spPr/>
    </dgm:pt>
    <dgm:pt modelId="{2089C7AD-7417-4FD4-A9E6-FA13C6800655}" type="pres">
      <dgm:prSet presAssocID="{A2B7903B-A68B-439F-A07A-08AD7537898E}" presName="Accent" presStyleLbl="parChTrans1D1" presStyleIdx="0" presStyleCnt="3"/>
      <dgm:spPr/>
    </dgm:pt>
    <dgm:pt modelId="{064AE33C-D84E-49FF-8641-610679C55CC9}" type="pres">
      <dgm:prSet presAssocID="{A2B7903B-A68B-439F-A07A-08AD7537898E}" presName="Child" presStyleLbl="revTx" presStyleIdx="1" presStyleCnt="6">
        <dgm:presLayoutVars>
          <dgm:chMax val="0"/>
          <dgm:chPref val="0"/>
          <dgm:bulletEnabled val="1"/>
        </dgm:presLayoutVars>
      </dgm:prSet>
      <dgm:spPr/>
    </dgm:pt>
    <dgm:pt modelId="{60A7B179-D19B-4E9F-8452-C8F750FDAA6B}" type="pres">
      <dgm:prSet presAssocID="{28F48D13-1E07-467E-95BC-77AB60682724}" presName="sibTrans" presStyleCnt="0"/>
      <dgm:spPr/>
    </dgm:pt>
    <dgm:pt modelId="{5A785B63-210A-4688-BFC8-79A808C90D6A}" type="pres">
      <dgm:prSet presAssocID="{E7F02701-C3FB-4A14-86D7-45E9823B659D}" presName="composite" presStyleCnt="0"/>
      <dgm:spPr/>
    </dgm:pt>
    <dgm:pt modelId="{7BCC86E6-B4F8-47C7-BA68-3C5E96B88B54}" type="pres">
      <dgm:prSet presAssocID="{E7F02701-C3FB-4A14-86D7-45E9823B659D}" presName="FirstChild" presStyleLbl="revTx" presStyleIdx="2" presStyleCnt="6">
        <dgm:presLayoutVars>
          <dgm:chMax val="0"/>
          <dgm:chPref val="0"/>
          <dgm:bulletEnabled val="1"/>
        </dgm:presLayoutVars>
      </dgm:prSet>
      <dgm:spPr/>
    </dgm:pt>
    <dgm:pt modelId="{13DCD441-9E72-4EB0-8734-527227945C07}" type="pres">
      <dgm:prSet presAssocID="{E7F02701-C3FB-4A14-86D7-45E9823B659D}" presName="Parent" presStyleLbl="alignNode1" presStyleIdx="1" presStyleCnt="3">
        <dgm:presLayoutVars>
          <dgm:chMax val="3"/>
          <dgm:chPref val="3"/>
          <dgm:bulletEnabled val="1"/>
        </dgm:presLayoutVars>
      </dgm:prSet>
      <dgm:spPr/>
    </dgm:pt>
    <dgm:pt modelId="{A71575F3-7730-45D1-B05A-68CD07E7F13C}" type="pres">
      <dgm:prSet presAssocID="{E7F02701-C3FB-4A14-86D7-45E9823B659D}" presName="Accent" presStyleLbl="parChTrans1D1" presStyleIdx="1" presStyleCnt="3"/>
      <dgm:spPr/>
    </dgm:pt>
    <dgm:pt modelId="{5117FE9A-BBAA-4574-AB66-CBFB4A15AF97}" type="pres">
      <dgm:prSet presAssocID="{E7F02701-C3FB-4A14-86D7-45E9823B659D}" presName="Child" presStyleLbl="revTx" presStyleIdx="3" presStyleCnt="6">
        <dgm:presLayoutVars>
          <dgm:chMax val="0"/>
          <dgm:chPref val="0"/>
          <dgm:bulletEnabled val="1"/>
        </dgm:presLayoutVars>
      </dgm:prSet>
      <dgm:spPr/>
    </dgm:pt>
    <dgm:pt modelId="{4822236A-5988-465B-8BD3-AA390D22347F}" type="pres">
      <dgm:prSet presAssocID="{1A80484D-F3F7-491D-86EC-A8A0DA8F7B34}" presName="sibTrans" presStyleCnt="0"/>
      <dgm:spPr/>
    </dgm:pt>
    <dgm:pt modelId="{426CCBBA-1E30-42B2-819E-37C1DE364AA9}" type="pres">
      <dgm:prSet presAssocID="{6DD1AB70-7189-4641-BA3E-FFAEFD9D852D}" presName="composite" presStyleCnt="0"/>
      <dgm:spPr/>
    </dgm:pt>
    <dgm:pt modelId="{2595399C-C7EA-4EFB-A313-852608D89C23}" type="pres">
      <dgm:prSet presAssocID="{6DD1AB70-7189-4641-BA3E-FFAEFD9D852D}" presName="FirstChild" presStyleLbl="revTx" presStyleIdx="4" presStyleCnt="6">
        <dgm:presLayoutVars>
          <dgm:chMax val="0"/>
          <dgm:chPref val="0"/>
          <dgm:bulletEnabled val="1"/>
        </dgm:presLayoutVars>
      </dgm:prSet>
      <dgm:spPr/>
    </dgm:pt>
    <dgm:pt modelId="{E0BD358D-E133-4FB6-B03E-907CBD3B3747}" type="pres">
      <dgm:prSet presAssocID="{6DD1AB70-7189-4641-BA3E-FFAEFD9D852D}" presName="Parent" presStyleLbl="alignNode1" presStyleIdx="2" presStyleCnt="3">
        <dgm:presLayoutVars>
          <dgm:chMax val="3"/>
          <dgm:chPref val="3"/>
          <dgm:bulletEnabled val="1"/>
        </dgm:presLayoutVars>
      </dgm:prSet>
      <dgm:spPr/>
    </dgm:pt>
    <dgm:pt modelId="{68F0854B-CF0C-46AF-B376-9F195D324EC2}" type="pres">
      <dgm:prSet presAssocID="{6DD1AB70-7189-4641-BA3E-FFAEFD9D852D}" presName="Accent" presStyleLbl="parChTrans1D1" presStyleIdx="2" presStyleCnt="3"/>
      <dgm:spPr/>
    </dgm:pt>
    <dgm:pt modelId="{1B7798CB-10E0-4D40-93FD-E52470AC983E}" type="pres">
      <dgm:prSet presAssocID="{6DD1AB70-7189-4641-BA3E-FFAEFD9D852D}" presName="Child" presStyleLbl="revTx" presStyleIdx="5" presStyleCnt="6">
        <dgm:presLayoutVars>
          <dgm:chMax val="0"/>
          <dgm:chPref val="0"/>
          <dgm:bulletEnabled val="1"/>
        </dgm:presLayoutVars>
      </dgm:prSet>
      <dgm:spPr/>
    </dgm:pt>
  </dgm:ptLst>
  <dgm:cxnLst>
    <dgm:cxn modelId="{F55CF70F-E0C3-4261-90BD-D5D9EA75AB95}" type="presOf" srcId="{CDDF186B-D273-4412-ADAE-6F96804C0EFE}" destId="{7BCC86E6-B4F8-47C7-BA68-3C5E96B88B54}" srcOrd="0" destOrd="0" presId="urn:microsoft.com/office/officeart/2011/layout/TabList"/>
    <dgm:cxn modelId="{7AF02610-4449-4A5A-B5CA-7D95D56C0FEF}" type="presOf" srcId="{6DD1AB70-7189-4641-BA3E-FFAEFD9D852D}" destId="{E0BD358D-E133-4FB6-B03E-907CBD3B3747}" srcOrd="0" destOrd="0" presId="urn:microsoft.com/office/officeart/2011/layout/TabList"/>
    <dgm:cxn modelId="{F40DC222-FA59-48BE-8C92-9B531F472228}" srcId="{A2B7903B-A68B-439F-A07A-08AD7537898E}" destId="{AA3D70C8-884E-441A-81C6-939C5E26B32E}" srcOrd="0" destOrd="0" parTransId="{10839C36-E164-4B2E-B968-DCD0CAD12134}" sibTransId="{EB8E3315-E524-425E-81E1-C376FE371624}"/>
    <dgm:cxn modelId="{6345F927-5336-4D92-BB05-F235C4ECF9A0}" srcId="{A2B7903B-A68B-439F-A07A-08AD7537898E}" destId="{5BF236B7-39B5-43BB-BCC0-DC3C88F9E7FC}" srcOrd="2" destOrd="0" parTransId="{DB06F96D-CBBE-4F64-96B6-3119F724155B}" sibTransId="{93F03419-8EFB-4506-A584-E44EC4FC62AD}"/>
    <dgm:cxn modelId="{CAFD4A30-0601-4443-BF5E-CD8425EA38AE}" type="presOf" srcId="{6205C776-D85E-4112-98B3-4C3D68ABF7FC}" destId="{1B7798CB-10E0-4D40-93FD-E52470AC983E}" srcOrd="0" destOrd="0" presId="urn:microsoft.com/office/officeart/2011/layout/TabList"/>
    <dgm:cxn modelId="{87CFE130-EA3E-4D12-A7AE-4B435D1AFAF9}" type="presOf" srcId="{AA3D70C8-884E-441A-81C6-939C5E26B32E}" destId="{485E4B4E-74D8-4054-A32A-26E69997FA3C}" srcOrd="0" destOrd="0" presId="urn:microsoft.com/office/officeart/2011/layout/TabList"/>
    <dgm:cxn modelId="{EFE99532-A73C-46DE-A36A-6B4AE9952879}" type="presOf" srcId="{A2B7903B-A68B-439F-A07A-08AD7537898E}" destId="{3F9E5005-11E4-401F-9F66-B936EAEF8463}" srcOrd="0" destOrd="0" presId="urn:microsoft.com/office/officeart/2011/layout/TabList"/>
    <dgm:cxn modelId="{ADD36436-5216-4C38-923A-7320FFEADDE2}" srcId="{3D8910BE-C5AE-42E5-9458-D6F46DDC5705}" destId="{E7F02701-C3FB-4A14-86D7-45E9823B659D}" srcOrd="1" destOrd="0" parTransId="{2F51A2DF-D0B0-40D6-94F6-37041BFB0871}" sibTransId="{1A80484D-F3F7-491D-86EC-A8A0DA8F7B34}"/>
    <dgm:cxn modelId="{0931F13D-8A77-4F2D-B620-4D0367590DEA}" type="presOf" srcId="{5BF236B7-39B5-43BB-BCC0-DC3C88F9E7FC}" destId="{064AE33C-D84E-49FF-8641-610679C55CC9}" srcOrd="0" destOrd="1" presId="urn:microsoft.com/office/officeart/2011/layout/TabList"/>
    <dgm:cxn modelId="{D9512340-1F46-4D01-9FF4-408C10425B84}" type="presOf" srcId="{3D8910BE-C5AE-42E5-9458-D6F46DDC5705}" destId="{A51A104A-9C03-4B3B-AF30-1ECF0F4DC5BF}" srcOrd="0" destOrd="0" presId="urn:microsoft.com/office/officeart/2011/layout/TabList"/>
    <dgm:cxn modelId="{446A6366-8BF5-4BD1-BED8-414F2505FCAD}" type="presOf" srcId="{2E8B8DB7-B8C6-41E2-9333-56F4A02AD8E9}" destId="{5117FE9A-BBAA-4574-AB66-CBFB4A15AF97}" srcOrd="0" destOrd="1" presId="urn:microsoft.com/office/officeart/2011/layout/TabList"/>
    <dgm:cxn modelId="{12912A69-4F28-46CD-AF7F-CA8C0F292B5E}" srcId="{6DD1AB70-7189-4641-BA3E-FFAEFD9D852D}" destId="{6284BEB6-5C20-4531-B693-378BD31F3E56}" srcOrd="0" destOrd="0" parTransId="{94929CF5-E325-4C9E-97A7-52071E1949B2}" sibTransId="{95AC280F-7A18-4512-8798-878E67A9578C}"/>
    <dgm:cxn modelId="{1DD43E56-2BE6-416D-B3B7-F18C4677EF87}" srcId="{E7F02701-C3FB-4A14-86D7-45E9823B659D}" destId="{4FA5E735-5B41-4AB7-BFBF-6EF6076EBF36}" srcOrd="3" destOrd="0" parTransId="{4F22C1D8-86D6-434E-A757-5B72DA6569EB}" sibTransId="{425BDFC9-BA69-4DC8-A503-C4739872A1CE}"/>
    <dgm:cxn modelId="{B940DC88-A29D-4561-A289-6F5970A4A47B}" type="presOf" srcId="{CBA3063A-A694-4601-B025-1A0EBCC94B28}" destId="{1B7798CB-10E0-4D40-93FD-E52470AC983E}" srcOrd="0" destOrd="1" presId="urn:microsoft.com/office/officeart/2011/layout/TabList"/>
    <dgm:cxn modelId="{BC63388F-E8EB-4FE8-AA7C-D5E8CD592677}" srcId="{A2B7903B-A68B-439F-A07A-08AD7537898E}" destId="{7AB91B5B-85C7-4DA6-9D53-EC3C0EB29D5E}" srcOrd="1" destOrd="0" parTransId="{A37FC278-017E-47A0-BA8C-F9E71C502E68}" sibTransId="{E4D6F912-D979-4DEA-8920-086007019DEF}"/>
    <dgm:cxn modelId="{761FA493-E83E-43C1-AF80-A4D3278E4127}" type="presOf" srcId="{4FA5E735-5B41-4AB7-BFBF-6EF6076EBF36}" destId="{5117FE9A-BBAA-4574-AB66-CBFB4A15AF97}" srcOrd="0" destOrd="2" presId="urn:microsoft.com/office/officeart/2011/layout/TabList"/>
    <dgm:cxn modelId="{AF69E49A-4B4F-4DD9-8212-E8C792E3DA5C}" type="presOf" srcId="{FE74BB66-9C1D-453C-8F9C-6D83003EE274}" destId="{5117FE9A-BBAA-4574-AB66-CBFB4A15AF97}" srcOrd="0" destOrd="0" presId="urn:microsoft.com/office/officeart/2011/layout/TabList"/>
    <dgm:cxn modelId="{7CF082A1-6205-416B-AD00-DF8C6741BACE}" srcId="{6DD1AB70-7189-4641-BA3E-FFAEFD9D852D}" destId="{6205C776-D85E-4112-98B3-4C3D68ABF7FC}" srcOrd="1" destOrd="0" parTransId="{850CEF25-AC00-4015-AF1A-954ED83505E5}" sibTransId="{4ECD6BCB-B9CD-4D60-8753-385B5035E39F}"/>
    <dgm:cxn modelId="{737919A7-F2B7-4374-BC33-4A789310E693}" srcId="{6DD1AB70-7189-4641-BA3E-FFAEFD9D852D}" destId="{CBA3063A-A694-4601-B025-1A0EBCC94B28}" srcOrd="2" destOrd="0" parTransId="{2A628D56-EBC6-4FFD-B735-6020E7BADAB6}" sibTransId="{EC3282A5-9F61-46CC-AF29-13669121C7F5}"/>
    <dgm:cxn modelId="{7C6F29B6-9A88-4320-85FC-07A109662779}" srcId="{E7F02701-C3FB-4A14-86D7-45E9823B659D}" destId="{2E8B8DB7-B8C6-41E2-9333-56F4A02AD8E9}" srcOrd="2" destOrd="0" parTransId="{A13BC1FB-89C6-4FCD-A9C2-08C6DC0F087E}" sibTransId="{C24A79C1-B92E-4311-BF30-DF925E064700}"/>
    <dgm:cxn modelId="{A416F7BD-34AE-47CB-BEAA-71B6969D6A04}" type="presOf" srcId="{E7F02701-C3FB-4A14-86D7-45E9823B659D}" destId="{13DCD441-9E72-4EB0-8734-527227945C07}" srcOrd="0" destOrd="0" presId="urn:microsoft.com/office/officeart/2011/layout/TabList"/>
    <dgm:cxn modelId="{9492FDBF-2718-47A5-AA8C-D5436BA17411}" srcId="{3D8910BE-C5AE-42E5-9458-D6F46DDC5705}" destId="{6DD1AB70-7189-4641-BA3E-FFAEFD9D852D}" srcOrd="2" destOrd="0" parTransId="{C31FBFE5-5D6B-4C7F-9537-EEC0C72DE36D}" sibTransId="{35B34701-360A-4D58-B8E6-366F4E63DA5F}"/>
    <dgm:cxn modelId="{CCBF99C3-BB29-4947-8D52-6BD56CB0331C}" type="presOf" srcId="{6284BEB6-5C20-4531-B693-378BD31F3E56}" destId="{2595399C-C7EA-4EFB-A313-852608D89C23}" srcOrd="0" destOrd="0" presId="urn:microsoft.com/office/officeart/2011/layout/TabList"/>
    <dgm:cxn modelId="{DE09DAC4-637F-4D59-AE5C-C5CC76090290}" type="presOf" srcId="{7AB91B5B-85C7-4DA6-9D53-EC3C0EB29D5E}" destId="{064AE33C-D84E-49FF-8641-610679C55CC9}" srcOrd="0" destOrd="0" presId="urn:microsoft.com/office/officeart/2011/layout/TabList"/>
    <dgm:cxn modelId="{DB0EB0D1-72F7-4008-81A4-BDD5A6F28B56}" srcId="{3D8910BE-C5AE-42E5-9458-D6F46DDC5705}" destId="{A2B7903B-A68B-439F-A07A-08AD7537898E}" srcOrd="0" destOrd="0" parTransId="{5E3B1256-70CA-4F4D-810E-BD87972F9779}" sibTransId="{28F48D13-1E07-467E-95BC-77AB60682724}"/>
    <dgm:cxn modelId="{7FD5E4D6-A72E-41FD-BD4A-343EBDC7A19D}" srcId="{E7F02701-C3FB-4A14-86D7-45E9823B659D}" destId="{FE74BB66-9C1D-453C-8F9C-6D83003EE274}" srcOrd="1" destOrd="0" parTransId="{08FC3BB6-6371-4AB0-80A9-6DA646DC260C}" sibTransId="{98625468-65E9-46FB-A15C-24CA4D2FB755}"/>
    <dgm:cxn modelId="{A0E6E6ED-9DF4-4CC5-8AF6-FC665F56A589}" srcId="{E7F02701-C3FB-4A14-86D7-45E9823B659D}" destId="{CDDF186B-D273-4412-ADAE-6F96804C0EFE}" srcOrd="0" destOrd="0" parTransId="{A374CCE3-A883-41D8-B321-0AC62C07A124}" sibTransId="{3CB6C58A-C039-43B3-A176-2B3D5F9839DC}"/>
    <dgm:cxn modelId="{794164B0-4898-4ECA-B725-7C3F60EEAED6}" type="presParOf" srcId="{A51A104A-9C03-4B3B-AF30-1ECF0F4DC5BF}" destId="{1AF3CF29-BC5D-4169-A4A8-F0E2EC8B6E07}" srcOrd="0" destOrd="0" presId="urn:microsoft.com/office/officeart/2011/layout/TabList"/>
    <dgm:cxn modelId="{FE4DB599-18DF-40DD-859C-2EF9E4E10B83}" type="presParOf" srcId="{1AF3CF29-BC5D-4169-A4A8-F0E2EC8B6E07}" destId="{485E4B4E-74D8-4054-A32A-26E69997FA3C}" srcOrd="0" destOrd="0" presId="urn:microsoft.com/office/officeart/2011/layout/TabList"/>
    <dgm:cxn modelId="{D3EA5CC5-DE25-4D56-95A7-A215EF2E8DB7}" type="presParOf" srcId="{1AF3CF29-BC5D-4169-A4A8-F0E2EC8B6E07}" destId="{3F9E5005-11E4-401F-9F66-B936EAEF8463}" srcOrd="1" destOrd="0" presId="urn:microsoft.com/office/officeart/2011/layout/TabList"/>
    <dgm:cxn modelId="{2E957443-CFF8-499B-B85D-632850C5896F}" type="presParOf" srcId="{1AF3CF29-BC5D-4169-A4A8-F0E2EC8B6E07}" destId="{2089C7AD-7417-4FD4-A9E6-FA13C6800655}" srcOrd="2" destOrd="0" presId="urn:microsoft.com/office/officeart/2011/layout/TabList"/>
    <dgm:cxn modelId="{ABDCEBEC-3DC9-4C67-857C-3327D7A133E8}" type="presParOf" srcId="{A51A104A-9C03-4B3B-AF30-1ECF0F4DC5BF}" destId="{064AE33C-D84E-49FF-8641-610679C55CC9}" srcOrd="1" destOrd="0" presId="urn:microsoft.com/office/officeart/2011/layout/TabList"/>
    <dgm:cxn modelId="{589F604C-4652-4974-8FAB-902B3EDA464C}" type="presParOf" srcId="{A51A104A-9C03-4B3B-AF30-1ECF0F4DC5BF}" destId="{60A7B179-D19B-4E9F-8452-C8F750FDAA6B}" srcOrd="2" destOrd="0" presId="urn:microsoft.com/office/officeart/2011/layout/TabList"/>
    <dgm:cxn modelId="{089A711D-5334-48C4-96D7-48E42C5ED1E8}" type="presParOf" srcId="{A51A104A-9C03-4B3B-AF30-1ECF0F4DC5BF}" destId="{5A785B63-210A-4688-BFC8-79A808C90D6A}" srcOrd="3" destOrd="0" presId="urn:microsoft.com/office/officeart/2011/layout/TabList"/>
    <dgm:cxn modelId="{E003F076-C474-4984-8ADD-C001597D9FC5}" type="presParOf" srcId="{5A785B63-210A-4688-BFC8-79A808C90D6A}" destId="{7BCC86E6-B4F8-47C7-BA68-3C5E96B88B54}" srcOrd="0" destOrd="0" presId="urn:microsoft.com/office/officeart/2011/layout/TabList"/>
    <dgm:cxn modelId="{4D2B28DF-520C-4CD5-9663-901A57A3B531}" type="presParOf" srcId="{5A785B63-210A-4688-BFC8-79A808C90D6A}" destId="{13DCD441-9E72-4EB0-8734-527227945C07}" srcOrd="1" destOrd="0" presId="urn:microsoft.com/office/officeart/2011/layout/TabList"/>
    <dgm:cxn modelId="{233FD95D-4CA1-4895-8507-4859B909F5AC}" type="presParOf" srcId="{5A785B63-210A-4688-BFC8-79A808C90D6A}" destId="{A71575F3-7730-45D1-B05A-68CD07E7F13C}" srcOrd="2" destOrd="0" presId="urn:microsoft.com/office/officeart/2011/layout/TabList"/>
    <dgm:cxn modelId="{49B16713-D8C5-4B40-A447-69EA4730356B}" type="presParOf" srcId="{A51A104A-9C03-4B3B-AF30-1ECF0F4DC5BF}" destId="{5117FE9A-BBAA-4574-AB66-CBFB4A15AF97}" srcOrd="4" destOrd="0" presId="urn:microsoft.com/office/officeart/2011/layout/TabList"/>
    <dgm:cxn modelId="{EF24E78C-EFE8-4746-A3F4-042683618E7A}" type="presParOf" srcId="{A51A104A-9C03-4B3B-AF30-1ECF0F4DC5BF}" destId="{4822236A-5988-465B-8BD3-AA390D22347F}" srcOrd="5" destOrd="0" presId="urn:microsoft.com/office/officeart/2011/layout/TabList"/>
    <dgm:cxn modelId="{3431EBD3-1CDE-493A-9FEB-0E65F9CAF3BA}" type="presParOf" srcId="{A51A104A-9C03-4B3B-AF30-1ECF0F4DC5BF}" destId="{426CCBBA-1E30-42B2-819E-37C1DE364AA9}" srcOrd="6" destOrd="0" presId="urn:microsoft.com/office/officeart/2011/layout/TabList"/>
    <dgm:cxn modelId="{87B7D59B-3944-430E-978E-7C17B5B53A00}" type="presParOf" srcId="{426CCBBA-1E30-42B2-819E-37C1DE364AA9}" destId="{2595399C-C7EA-4EFB-A313-852608D89C23}" srcOrd="0" destOrd="0" presId="urn:microsoft.com/office/officeart/2011/layout/TabList"/>
    <dgm:cxn modelId="{208C292D-4150-442C-B43E-CCD57A13648C}" type="presParOf" srcId="{426CCBBA-1E30-42B2-819E-37C1DE364AA9}" destId="{E0BD358D-E133-4FB6-B03E-907CBD3B3747}" srcOrd="1" destOrd="0" presId="urn:microsoft.com/office/officeart/2011/layout/TabList"/>
    <dgm:cxn modelId="{B63362ED-FA95-441B-B95F-0C37C865E42B}" type="presParOf" srcId="{426CCBBA-1E30-42B2-819E-37C1DE364AA9}" destId="{68F0854B-CF0C-46AF-B376-9F195D324EC2}" srcOrd="2" destOrd="0" presId="urn:microsoft.com/office/officeart/2011/layout/TabList"/>
    <dgm:cxn modelId="{9C5640CD-70EF-43F0-BA19-F05696C68DD6}" type="presParOf" srcId="{A51A104A-9C03-4B3B-AF30-1ECF0F4DC5BF}" destId="{1B7798CB-10E0-4D40-93FD-E52470AC983E}" srcOrd="7"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6D30905-0C5B-42E7-B967-A798E779748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73FD99C-121D-4390-8ECE-544F740066D3}">
      <dgm:prSet phldrT="[Text]" custT="1"/>
      <dgm:spPr>
        <a:solidFill>
          <a:srgbClr val="8B2332"/>
        </a:solidFill>
      </dgm:spPr>
      <dgm:t>
        <a:bodyPr/>
        <a:lstStyle/>
        <a:p>
          <a:pPr>
            <a:buFont typeface="Calibri" panose="020F0502020204030204" pitchFamily="34" charset="0"/>
            <a:buChar char="-"/>
          </a:pPr>
          <a:r>
            <a:rPr lang="en-US" sz="2400" dirty="0"/>
            <a:t>Ask how much time you have </a:t>
          </a:r>
        </a:p>
      </dgm:t>
    </dgm:pt>
    <dgm:pt modelId="{02A7FF28-B632-4559-ADE9-AA1DA7797E47}" type="parTrans" cxnId="{7261BB81-A2AA-438C-8043-B75E77C62C24}">
      <dgm:prSet/>
      <dgm:spPr/>
      <dgm:t>
        <a:bodyPr/>
        <a:lstStyle/>
        <a:p>
          <a:endParaRPr lang="en-US"/>
        </a:p>
      </dgm:t>
    </dgm:pt>
    <dgm:pt modelId="{3A37DB4B-92BA-422E-9D3B-AFB01013E8B8}" type="sibTrans" cxnId="{7261BB81-A2AA-438C-8043-B75E77C62C24}">
      <dgm:prSet/>
      <dgm:spPr/>
      <dgm:t>
        <a:bodyPr/>
        <a:lstStyle/>
        <a:p>
          <a:endParaRPr lang="en-US"/>
        </a:p>
      </dgm:t>
    </dgm:pt>
    <dgm:pt modelId="{5E04BDAE-2E5A-4A66-AB3A-92FD43890395}">
      <dgm:prSet phldrT="[Text]" custT="1"/>
      <dgm:spPr>
        <a:solidFill>
          <a:srgbClr val="8B2332"/>
        </a:solidFill>
      </dgm:spPr>
      <dgm:t>
        <a:bodyPr/>
        <a:lstStyle/>
        <a:p>
          <a:r>
            <a:rPr lang="en-US" sz="2400" dirty="0"/>
            <a:t>Present Your ideas In Listicle Form (3)  </a:t>
          </a:r>
        </a:p>
      </dgm:t>
    </dgm:pt>
    <dgm:pt modelId="{812A935E-F4D0-4CBF-80EF-6B3C6AA1ECD2}" type="parTrans" cxnId="{B30EAAB2-8723-44F7-8DD6-937EA6BC1129}">
      <dgm:prSet/>
      <dgm:spPr/>
      <dgm:t>
        <a:bodyPr/>
        <a:lstStyle/>
        <a:p>
          <a:endParaRPr lang="en-US"/>
        </a:p>
      </dgm:t>
    </dgm:pt>
    <dgm:pt modelId="{99EE6727-B19A-487B-A26A-25048FFDCA1B}" type="sibTrans" cxnId="{B30EAAB2-8723-44F7-8DD6-937EA6BC1129}">
      <dgm:prSet/>
      <dgm:spPr/>
      <dgm:t>
        <a:bodyPr/>
        <a:lstStyle/>
        <a:p>
          <a:endParaRPr lang="en-US"/>
        </a:p>
      </dgm:t>
    </dgm:pt>
    <dgm:pt modelId="{88C2658C-AE72-4B3C-B2D8-765E22231B87}">
      <dgm:prSet phldrT="[Text]" custT="1"/>
      <dgm:spPr>
        <a:solidFill>
          <a:srgbClr val="8B6F4B"/>
        </a:solidFill>
      </dgm:spPr>
      <dgm:t>
        <a:bodyPr/>
        <a:lstStyle/>
        <a:p>
          <a:pPr>
            <a:buFont typeface="Calibri" panose="020F0502020204030204" pitchFamily="34" charset="0"/>
            <a:buChar char="-"/>
          </a:pPr>
          <a:r>
            <a:rPr lang="en-US" sz="2400" dirty="0"/>
            <a:t>Limit caveats to 1-2 </a:t>
          </a:r>
        </a:p>
      </dgm:t>
    </dgm:pt>
    <dgm:pt modelId="{04200793-FD06-4CFF-9FFB-AB9E0F3C0554}" type="parTrans" cxnId="{450BE26E-81C2-4376-8226-F0994E4046FD}">
      <dgm:prSet/>
      <dgm:spPr/>
      <dgm:t>
        <a:bodyPr/>
        <a:lstStyle/>
        <a:p>
          <a:endParaRPr lang="en-US"/>
        </a:p>
      </dgm:t>
    </dgm:pt>
    <dgm:pt modelId="{7859F587-0596-43FA-869E-7A726F72DF77}" type="sibTrans" cxnId="{450BE26E-81C2-4376-8226-F0994E4046FD}">
      <dgm:prSet/>
      <dgm:spPr/>
      <dgm:t>
        <a:bodyPr/>
        <a:lstStyle/>
        <a:p>
          <a:endParaRPr lang="en-US"/>
        </a:p>
      </dgm:t>
    </dgm:pt>
    <dgm:pt modelId="{68A9283F-FB32-493F-9902-9FA9942DDEF3}">
      <dgm:prSet phldrT="[Text]" custT="1"/>
      <dgm:spPr>
        <a:solidFill>
          <a:srgbClr val="8B2332"/>
        </a:solidFill>
      </dgm:spPr>
      <dgm:t>
        <a:bodyPr/>
        <a:lstStyle/>
        <a:p>
          <a:pPr>
            <a:buFont typeface="Calibri" panose="020F0502020204030204" pitchFamily="34" charset="0"/>
            <a:buChar char="-"/>
          </a:pPr>
          <a:r>
            <a:rPr lang="en-US" sz="2400" dirty="0"/>
            <a:t>Use rhetorical devices like – “this is a question I often get”</a:t>
          </a:r>
        </a:p>
      </dgm:t>
    </dgm:pt>
    <dgm:pt modelId="{E2BD245D-43FC-40CC-B43A-6968F042783D}" type="parTrans" cxnId="{9432F3ED-52CA-42A3-98F0-FB661196081D}">
      <dgm:prSet/>
      <dgm:spPr/>
      <dgm:t>
        <a:bodyPr/>
        <a:lstStyle/>
        <a:p>
          <a:endParaRPr lang="en-US"/>
        </a:p>
      </dgm:t>
    </dgm:pt>
    <dgm:pt modelId="{6CA30AA3-4BCF-46A0-8119-D5012FF5E76F}" type="sibTrans" cxnId="{9432F3ED-52CA-42A3-98F0-FB661196081D}">
      <dgm:prSet/>
      <dgm:spPr/>
      <dgm:t>
        <a:bodyPr/>
        <a:lstStyle/>
        <a:p>
          <a:endParaRPr lang="en-US"/>
        </a:p>
      </dgm:t>
    </dgm:pt>
    <dgm:pt modelId="{A842C0A8-D99D-4156-B8FE-D16877E78736}">
      <dgm:prSet phldrT="[Text]" custT="1"/>
      <dgm:spPr>
        <a:solidFill>
          <a:srgbClr val="8B2332"/>
        </a:solidFill>
      </dgm:spPr>
      <dgm:t>
        <a:bodyPr/>
        <a:lstStyle/>
        <a:p>
          <a:pPr>
            <a:buFont typeface="Calibri" panose="020F0502020204030204" pitchFamily="34" charset="0"/>
            <a:buChar char="-"/>
          </a:pPr>
          <a:r>
            <a:rPr lang="en-US" sz="2400" dirty="0"/>
            <a:t>Be prepared to adjust based on audience expertise </a:t>
          </a:r>
        </a:p>
      </dgm:t>
    </dgm:pt>
    <dgm:pt modelId="{55134B62-A670-4DAC-9F97-87CFF304FBC9}" type="parTrans" cxnId="{0757D291-12E4-45B1-9891-645A5A6E0E1F}">
      <dgm:prSet/>
      <dgm:spPr/>
      <dgm:t>
        <a:bodyPr/>
        <a:lstStyle/>
        <a:p>
          <a:endParaRPr lang="en-US"/>
        </a:p>
      </dgm:t>
    </dgm:pt>
    <dgm:pt modelId="{16740CD0-727A-49DC-8162-B1EB8309D94F}" type="sibTrans" cxnId="{0757D291-12E4-45B1-9891-645A5A6E0E1F}">
      <dgm:prSet/>
      <dgm:spPr/>
      <dgm:t>
        <a:bodyPr/>
        <a:lstStyle/>
        <a:p>
          <a:endParaRPr lang="en-US"/>
        </a:p>
      </dgm:t>
    </dgm:pt>
    <dgm:pt modelId="{E71FE44E-9EE4-401B-A251-AFC855889F53}">
      <dgm:prSet phldrT="[Text]" custT="1"/>
      <dgm:spPr>
        <a:solidFill>
          <a:srgbClr val="8B2332"/>
        </a:solidFill>
      </dgm:spPr>
      <dgm:t>
        <a:bodyPr/>
        <a:lstStyle/>
        <a:p>
          <a:pPr>
            <a:buFont typeface="Calibri" panose="020F0502020204030204" pitchFamily="34" charset="0"/>
            <a:buChar char="-"/>
          </a:pPr>
          <a:r>
            <a:rPr lang="en-US" sz="2400" dirty="0"/>
            <a:t>Google your policymaker (if possible)</a:t>
          </a:r>
        </a:p>
      </dgm:t>
    </dgm:pt>
    <dgm:pt modelId="{6964FD1F-4A22-44EF-93E5-A731E3DB11C4}" type="parTrans" cxnId="{4DD9C6CC-232C-428F-A7F8-FDB210BDAE7D}">
      <dgm:prSet/>
      <dgm:spPr/>
      <dgm:t>
        <a:bodyPr/>
        <a:lstStyle/>
        <a:p>
          <a:endParaRPr lang="en-US"/>
        </a:p>
      </dgm:t>
    </dgm:pt>
    <dgm:pt modelId="{32358014-B615-4BD8-9F0C-79B7447EB547}" type="sibTrans" cxnId="{4DD9C6CC-232C-428F-A7F8-FDB210BDAE7D}">
      <dgm:prSet/>
      <dgm:spPr/>
      <dgm:t>
        <a:bodyPr/>
        <a:lstStyle/>
        <a:p>
          <a:endParaRPr lang="en-US"/>
        </a:p>
      </dgm:t>
    </dgm:pt>
    <dgm:pt modelId="{44C2DBCD-F1D3-4F42-A6A1-757AA0BA2CA6}">
      <dgm:prSet phldrT="[Text]" custT="1"/>
      <dgm:spPr>
        <a:solidFill>
          <a:srgbClr val="8B6F4B"/>
        </a:solidFill>
      </dgm:spPr>
      <dgm:t>
        <a:bodyPr/>
        <a:lstStyle/>
        <a:p>
          <a:pPr>
            <a:buFont typeface="Calibri" panose="020F0502020204030204" pitchFamily="34" charset="0"/>
            <a:buChar char="-"/>
          </a:pPr>
          <a:r>
            <a:rPr lang="en-US" sz="2400" dirty="0"/>
            <a:t>Use your findings as evidence to enrich your overall “idea” </a:t>
          </a:r>
        </a:p>
      </dgm:t>
    </dgm:pt>
    <dgm:pt modelId="{F1980828-AD85-4766-8D9F-7BF1B584E651}" type="parTrans" cxnId="{90A62A0C-261A-4708-A970-224DDFC96743}">
      <dgm:prSet/>
      <dgm:spPr/>
      <dgm:t>
        <a:bodyPr/>
        <a:lstStyle/>
        <a:p>
          <a:endParaRPr lang="en-US"/>
        </a:p>
      </dgm:t>
    </dgm:pt>
    <dgm:pt modelId="{A36240B3-77F4-420F-BF1F-0CC74C1675C9}" type="sibTrans" cxnId="{90A62A0C-261A-4708-A970-224DDFC96743}">
      <dgm:prSet/>
      <dgm:spPr/>
      <dgm:t>
        <a:bodyPr/>
        <a:lstStyle/>
        <a:p>
          <a:endParaRPr lang="en-US"/>
        </a:p>
      </dgm:t>
    </dgm:pt>
    <dgm:pt modelId="{7B5758B3-22EA-4D64-9259-2FC2DEB7B3A8}" type="pres">
      <dgm:prSet presAssocID="{66D30905-0C5B-42E7-B967-A798E7797480}" presName="linear" presStyleCnt="0">
        <dgm:presLayoutVars>
          <dgm:dir/>
          <dgm:animLvl val="lvl"/>
          <dgm:resizeHandles val="exact"/>
        </dgm:presLayoutVars>
      </dgm:prSet>
      <dgm:spPr/>
    </dgm:pt>
    <dgm:pt modelId="{973FA4D0-AA44-464F-BDD2-249527A74AB8}" type="pres">
      <dgm:prSet presAssocID="{E73FD99C-121D-4390-8ECE-544F740066D3}" presName="parentLin" presStyleCnt="0"/>
      <dgm:spPr/>
    </dgm:pt>
    <dgm:pt modelId="{8DC8A1BF-768A-4EF3-A9C3-D94EEDD74618}" type="pres">
      <dgm:prSet presAssocID="{E73FD99C-121D-4390-8ECE-544F740066D3}" presName="parentLeftMargin" presStyleLbl="node1" presStyleIdx="0" presStyleCnt="7"/>
      <dgm:spPr/>
    </dgm:pt>
    <dgm:pt modelId="{833026DB-6BE8-4AB1-9218-59C88CE38E27}" type="pres">
      <dgm:prSet presAssocID="{E73FD99C-121D-4390-8ECE-544F740066D3}" presName="parentText" presStyleLbl="node1" presStyleIdx="0" presStyleCnt="7">
        <dgm:presLayoutVars>
          <dgm:chMax val="0"/>
          <dgm:bulletEnabled val="1"/>
        </dgm:presLayoutVars>
      </dgm:prSet>
      <dgm:spPr/>
    </dgm:pt>
    <dgm:pt modelId="{71A8E811-CB2B-44F8-A1D1-713EAEB76940}" type="pres">
      <dgm:prSet presAssocID="{E73FD99C-121D-4390-8ECE-544F740066D3}" presName="negativeSpace" presStyleCnt="0"/>
      <dgm:spPr/>
    </dgm:pt>
    <dgm:pt modelId="{98773A54-82C9-4669-99D5-77DB63A56E05}" type="pres">
      <dgm:prSet presAssocID="{E73FD99C-121D-4390-8ECE-544F740066D3}" presName="childText" presStyleLbl="conFgAcc1" presStyleIdx="0" presStyleCnt="7">
        <dgm:presLayoutVars>
          <dgm:bulletEnabled val="1"/>
        </dgm:presLayoutVars>
      </dgm:prSet>
      <dgm:spPr/>
    </dgm:pt>
    <dgm:pt modelId="{CB70E30F-0EB4-4777-A155-86941579276B}" type="pres">
      <dgm:prSet presAssocID="{3A37DB4B-92BA-422E-9D3B-AFB01013E8B8}" presName="spaceBetweenRectangles" presStyleCnt="0"/>
      <dgm:spPr/>
    </dgm:pt>
    <dgm:pt modelId="{D8D7AA6C-E0FA-4C6F-85BE-7C4B31F2FCE1}" type="pres">
      <dgm:prSet presAssocID="{5E04BDAE-2E5A-4A66-AB3A-92FD43890395}" presName="parentLin" presStyleCnt="0"/>
      <dgm:spPr/>
    </dgm:pt>
    <dgm:pt modelId="{437BFF65-BEBA-4093-B629-3897FCD426E8}" type="pres">
      <dgm:prSet presAssocID="{5E04BDAE-2E5A-4A66-AB3A-92FD43890395}" presName="parentLeftMargin" presStyleLbl="node1" presStyleIdx="0" presStyleCnt="7"/>
      <dgm:spPr/>
    </dgm:pt>
    <dgm:pt modelId="{BA4C6110-4AA6-452E-98F5-F4921FA9042C}" type="pres">
      <dgm:prSet presAssocID="{5E04BDAE-2E5A-4A66-AB3A-92FD43890395}" presName="parentText" presStyleLbl="node1" presStyleIdx="1" presStyleCnt="7">
        <dgm:presLayoutVars>
          <dgm:chMax val="0"/>
          <dgm:bulletEnabled val="1"/>
        </dgm:presLayoutVars>
      </dgm:prSet>
      <dgm:spPr/>
    </dgm:pt>
    <dgm:pt modelId="{59457465-47BA-4873-9DDF-D167A2B0AB20}" type="pres">
      <dgm:prSet presAssocID="{5E04BDAE-2E5A-4A66-AB3A-92FD43890395}" presName="negativeSpace" presStyleCnt="0"/>
      <dgm:spPr/>
    </dgm:pt>
    <dgm:pt modelId="{EC029663-E6AC-4BA2-A473-AE5B6B6A9C5B}" type="pres">
      <dgm:prSet presAssocID="{5E04BDAE-2E5A-4A66-AB3A-92FD43890395}" presName="childText" presStyleLbl="conFgAcc1" presStyleIdx="1" presStyleCnt="7">
        <dgm:presLayoutVars>
          <dgm:bulletEnabled val="1"/>
        </dgm:presLayoutVars>
      </dgm:prSet>
      <dgm:spPr/>
    </dgm:pt>
    <dgm:pt modelId="{3FC9E381-D560-4B1F-BB91-796FC3C43B6C}" type="pres">
      <dgm:prSet presAssocID="{99EE6727-B19A-487B-A26A-25048FFDCA1B}" presName="spaceBetweenRectangles" presStyleCnt="0"/>
      <dgm:spPr/>
    </dgm:pt>
    <dgm:pt modelId="{4714FD61-1797-47D7-9515-7C9994E5A70A}" type="pres">
      <dgm:prSet presAssocID="{44C2DBCD-F1D3-4F42-A6A1-757AA0BA2CA6}" presName="parentLin" presStyleCnt="0"/>
      <dgm:spPr/>
    </dgm:pt>
    <dgm:pt modelId="{7E6CA877-0FF0-4B6B-BDDB-30033FCB133A}" type="pres">
      <dgm:prSet presAssocID="{44C2DBCD-F1D3-4F42-A6A1-757AA0BA2CA6}" presName="parentLeftMargin" presStyleLbl="node1" presStyleIdx="1" presStyleCnt="7"/>
      <dgm:spPr/>
    </dgm:pt>
    <dgm:pt modelId="{C4E5A475-6262-45EB-8133-494329130393}" type="pres">
      <dgm:prSet presAssocID="{44C2DBCD-F1D3-4F42-A6A1-757AA0BA2CA6}" presName="parentText" presStyleLbl="node1" presStyleIdx="2" presStyleCnt="7">
        <dgm:presLayoutVars>
          <dgm:chMax val="0"/>
          <dgm:bulletEnabled val="1"/>
        </dgm:presLayoutVars>
      </dgm:prSet>
      <dgm:spPr/>
    </dgm:pt>
    <dgm:pt modelId="{F717089E-E25F-4020-9508-4BD42A07C3B1}" type="pres">
      <dgm:prSet presAssocID="{44C2DBCD-F1D3-4F42-A6A1-757AA0BA2CA6}" presName="negativeSpace" presStyleCnt="0"/>
      <dgm:spPr/>
    </dgm:pt>
    <dgm:pt modelId="{1816FF5F-41F9-4ECB-B0EF-7886649E21F6}" type="pres">
      <dgm:prSet presAssocID="{44C2DBCD-F1D3-4F42-A6A1-757AA0BA2CA6}" presName="childText" presStyleLbl="conFgAcc1" presStyleIdx="2" presStyleCnt="7">
        <dgm:presLayoutVars>
          <dgm:bulletEnabled val="1"/>
        </dgm:presLayoutVars>
      </dgm:prSet>
      <dgm:spPr/>
    </dgm:pt>
    <dgm:pt modelId="{93993B3C-7308-482C-905C-A0C5812D9B50}" type="pres">
      <dgm:prSet presAssocID="{A36240B3-77F4-420F-BF1F-0CC74C1675C9}" presName="spaceBetweenRectangles" presStyleCnt="0"/>
      <dgm:spPr/>
    </dgm:pt>
    <dgm:pt modelId="{F0C88059-8E5C-4756-8E52-6DE433775CBE}" type="pres">
      <dgm:prSet presAssocID="{88C2658C-AE72-4B3C-B2D8-765E22231B87}" presName="parentLin" presStyleCnt="0"/>
      <dgm:spPr/>
    </dgm:pt>
    <dgm:pt modelId="{02721C1C-A99B-45A4-A364-E70EB5872401}" type="pres">
      <dgm:prSet presAssocID="{88C2658C-AE72-4B3C-B2D8-765E22231B87}" presName="parentLeftMargin" presStyleLbl="node1" presStyleIdx="2" presStyleCnt="7"/>
      <dgm:spPr/>
    </dgm:pt>
    <dgm:pt modelId="{9A27656F-3B3E-4001-8DF1-EE2FC2EC8783}" type="pres">
      <dgm:prSet presAssocID="{88C2658C-AE72-4B3C-B2D8-765E22231B87}" presName="parentText" presStyleLbl="node1" presStyleIdx="3" presStyleCnt="7">
        <dgm:presLayoutVars>
          <dgm:chMax val="0"/>
          <dgm:bulletEnabled val="1"/>
        </dgm:presLayoutVars>
      </dgm:prSet>
      <dgm:spPr/>
    </dgm:pt>
    <dgm:pt modelId="{00C7483C-D6D6-4838-B89F-5EDAA8568DD3}" type="pres">
      <dgm:prSet presAssocID="{88C2658C-AE72-4B3C-B2D8-765E22231B87}" presName="negativeSpace" presStyleCnt="0"/>
      <dgm:spPr/>
    </dgm:pt>
    <dgm:pt modelId="{96837E90-171E-49A0-A00F-3AFF8B2EAE5D}" type="pres">
      <dgm:prSet presAssocID="{88C2658C-AE72-4B3C-B2D8-765E22231B87}" presName="childText" presStyleLbl="conFgAcc1" presStyleIdx="3" presStyleCnt="7">
        <dgm:presLayoutVars>
          <dgm:bulletEnabled val="1"/>
        </dgm:presLayoutVars>
      </dgm:prSet>
      <dgm:spPr/>
    </dgm:pt>
    <dgm:pt modelId="{99F9241F-C22A-4891-A254-8F660A0A7DFC}" type="pres">
      <dgm:prSet presAssocID="{7859F587-0596-43FA-869E-7A726F72DF77}" presName="spaceBetweenRectangles" presStyleCnt="0"/>
      <dgm:spPr/>
    </dgm:pt>
    <dgm:pt modelId="{1836664F-3C35-4A2C-959F-832482595585}" type="pres">
      <dgm:prSet presAssocID="{68A9283F-FB32-493F-9902-9FA9942DDEF3}" presName="parentLin" presStyleCnt="0"/>
      <dgm:spPr/>
    </dgm:pt>
    <dgm:pt modelId="{BE3E5E78-BD72-47B9-A46B-D7D4E39AB2C9}" type="pres">
      <dgm:prSet presAssocID="{68A9283F-FB32-493F-9902-9FA9942DDEF3}" presName="parentLeftMargin" presStyleLbl="node1" presStyleIdx="3" presStyleCnt="7"/>
      <dgm:spPr/>
    </dgm:pt>
    <dgm:pt modelId="{25C421A8-BB25-46E3-95B5-D624E1FA8B52}" type="pres">
      <dgm:prSet presAssocID="{68A9283F-FB32-493F-9902-9FA9942DDEF3}" presName="parentText" presStyleLbl="node1" presStyleIdx="4" presStyleCnt="7">
        <dgm:presLayoutVars>
          <dgm:chMax val="0"/>
          <dgm:bulletEnabled val="1"/>
        </dgm:presLayoutVars>
      </dgm:prSet>
      <dgm:spPr/>
    </dgm:pt>
    <dgm:pt modelId="{FCD6D54F-9F2C-4DFE-8BCC-681C20B78228}" type="pres">
      <dgm:prSet presAssocID="{68A9283F-FB32-493F-9902-9FA9942DDEF3}" presName="negativeSpace" presStyleCnt="0"/>
      <dgm:spPr/>
    </dgm:pt>
    <dgm:pt modelId="{88E00EF3-5004-40EA-B0E7-E2539988117D}" type="pres">
      <dgm:prSet presAssocID="{68A9283F-FB32-493F-9902-9FA9942DDEF3}" presName="childText" presStyleLbl="conFgAcc1" presStyleIdx="4" presStyleCnt="7">
        <dgm:presLayoutVars>
          <dgm:bulletEnabled val="1"/>
        </dgm:presLayoutVars>
      </dgm:prSet>
      <dgm:spPr/>
    </dgm:pt>
    <dgm:pt modelId="{A653BB1F-AA5B-41B1-BA16-AC60897F3930}" type="pres">
      <dgm:prSet presAssocID="{6CA30AA3-4BCF-46A0-8119-D5012FF5E76F}" presName="spaceBetweenRectangles" presStyleCnt="0"/>
      <dgm:spPr/>
    </dgm:pt>
    <dgm:pt modelId="{F6EBC33A-B766-4EB9-8C59-28805A78D5EF}" type="pres">
      <dgm:prSet presAssocID="{A842C0A8-D99D-4156-B8FE-D16877E78736}" presName="parentLin" presStyleCnt="0"/>
      <dgm:spPr/>
    </dgm:pt>
    <dgm:pt modelId="{0FBF96FB-09E0-4DC8-97B7-6065881448C8}" type="pres">
      <dgm:prSet presAssocID="{A842C0A8-D99D-4156-B8FE-D16877E78736}" presName="parentLeftMargin" presStyleLbl="node1" presStyleIdx="4" presStyleCnt="7"/>
      <dgm:spPr/>
    </dgm:pt>
    <dgm:pt modelId="{89148BE5-711A-4FAF-A9CE-2416CCFA8F15}" type="pres">
      <dgm:prSet presAssocID="{A842C0A8-D99D-4156-B8FE-D16877E78736}" presName="parentText" presStyleLbl="node1" presStyleIdx="5" presStyleCnt="7">
        <dgm:presLayoutVars>
          <dgm:chMax val="0"/>
          <dgm:bulletEnabled val="1"/>
        </dgm:presLayoutVars>
      </dgm:prSet>
      <dgm:spPr/>
    </dgm:pt>
    <dgm:pt modelId="{9ABDAC64-C37A-4A88-8AD3-78E9B5C69286}" type="pres">
      <dgm:prSet presAssocID="{A842C0A8-D99D-4156-B8FE-D16877E78736}" presName="negativeSpace" presStyleCnt="0"/>
      <dgm:spPr/>
    </dgm:pt>
    <dgm:pt modelId="{B0233877-4539-4F83-81CB-94413E2E1BF6}" type="pres">
      <dgm:prSet presAssocID="{A842C0A8-D99D-4156-B8FE-D16877E78736}" presName="childText" presStyleLbl="conFgAcc1" presStyleIdx="5" presStyleCnt="7">
        <dgm:presLayoutVars>
          <dgm:bulletEnabled val="1"/>
        </dgm:presLayoutVars>
      </dgm:prSet>
      <dgm:spPr/>
    </dgm:pt>
    <dgm:pt modelId="{19316291-5B2B-4155-A2AA-AEB53D2653AB}" type="pres">
      <dgm:prSet presAssocID="{16740CD0-727A-49DC-8162-B1EB8309D94F}" presName="spaceBetweenRectangles" presStyleCnt="0"/>
      <dgm:spPr/>
    </dgm:pt>
    <dgm:pt modelId="{972C0107-9C29-4075-BA9D-2BA1024C3AE8}" type="pres">
      <dgm:prSet presAssocID="{E71FE44E-9EE4-401B-A251-AFC855889F53}" presName="parentLin" presStyleCnt="0"/>
      <dgm:spPr/>
    </dgm:pt>
    <dgm:pt modelId="{A5A6A85F-15C2-49AE-990E-CC75F5FD7E8C}" type="pres">
      <dgm:prSet presAssocID="{E71FE44E-9EE4-401B-A251-AFC855889F53}" presName="parentLeftMargin" presStyleLbl="node1" presStyleIdx="5" presStyleCnt="7"/>
      <dgm:spPr/>
    </dgm:pt>
    <dgm:pt modelId="{7F4C1B50-4003-4B34-98CE-6C4EF89223EE}" type="pres">
      <dgm:prSet presAssocID="{E71FE44E-9EE4-401B-A251-AFC855889F53}" presName="parentText" presStyleLbl="node1" presStyleIdx="6" presStyleCnt="7">
        <dgm:presLayoutVars>
          <dgm:chMax val="0"/>
          <dgm:bulletEnabled val="1"/>
        </dgm:presLayoutVars>
      </dgm:prSet>
      <dgm:spPr/>
    </dgm:pt>
    <dgm:pt modelId="{A9E940AD-C184-4F05-8A15-A0B6C90DDA6A}" type="pres">
      <dgm:prSet presAssocID="{E71FE44E-9EE4-401B-A251-AFC855889F53}" presName="negativeSpace" presStyleCnt="0"/>
      <dgm:spPr/>
    </dgm:pt>
    <dgm:pt modelId="{8ABACCA3-82F3-4B55-B2C0-EAFCF6AD4F4A}" type="pres">
      <dgm:prSet presAssocID="{E71FE44E-9EE4-401B-A251-AFC855889F53}" presName="childText" presStyleLbl="conFgAcc1" presStyleIdx="6" presStyleCnt="7">
        <dgm:presLayoutVars>
          <dgm:bulletEnabled val="1"/>
        </dgm:presLayoutVars>
      </dgm:prSet>
      <dgm:spPr/>
    </dgm:pt>
  </dgm:ptLst>
  <dgm:cxnLst>
    <dgm:cxn modelId="{90A62A0C-261A-4708-A970-224DDFC96743}" srcId="{66D30905-0C5B-42E7-B967-A798E7797480}" destId="{44C2DBCD-F1D3-4F42-A6A1-757AA0BA2CA6}" srcOrd="2" destOrd="0" parTransId="{F1980828-AD85-4766-8D9F-7BF1B584E651}" sibTransId="{A36240B3-77F4-420F-BF1F-0CC74C1675C9}"/>
    <dgm:cxn modelId="{DBEE4318-783E-4741-BC75-8F0191E6BB44}" type="presOf" srcId="{68A9283F-FB32-493F-9902-9FA9942DDEF3}" destId="{BE3E5E78-BD72-47B9-A46B-D7D4E39AB2C9}" srcOrd="0" destOrd="0" presId="urn:microsoft.com/office/officeart/2005/8/layout/list1"/>
    <dgm:cxn modelId="{903ED919-8B51-4DAE-B048-7DC13745F34E}" type="presOf" srcId="{66D30905-0C5B-42E7-B967-A798E7797480}" destId="{7B5758B3-22EA-4D64-9259-2FC2DEB7B3A8}" srcOrd="0" destOrd="0" presId="urn:microsoft.com/office/officeart/2005/8/layout/list1"/>
    <dgm:cxn modelId="{E9870726-8313-41D3-BDCF-57928436D7FE}" type="presOf" srcId="{88C2658C-AE72-4B3C-B2D8-765E22231B87}" destId="{02721C1C-A99B-45A4-A364-E70EB5872401}" srcOrd="0" destOrd="0" presId="urn:microsoft.com/office/officeart/2005/8/layout/list1"/>
    <dgm:cxn modelId="{6CE83D29-4B69-46C6-AE17-3BA40CA2089C}" type="presOf" srcId="{E73FD99C-121D-4390-8ECE-544F740066D3}" destId="{8DC8A1BF-768A-4EF3-A9C3-D94EEDD74618}" srcOrd="0" destOrd="0" presId="urn:microsoft.com/office/officeart/2005/8/layout/list1"/>
    <dgm:cxn modelId="{D4012C5C-A1AF-4C92-8B04-377E11CE268B}" type="presOf" srcId="{5E04BDAE-2E5A-4A66-AB3A-92FD43890395}" destId="{437BFF65-BEBA-4093-B629-3897FCD426E8}" srcOrd="0" destOrd="0" presId="urn:microsoft.com/office/officeart/2005/8/layout/list1"/>
    <dgm:cxn modelId="{450BE26E-81C2-4376-8226-F0994E4046FD}" srcId="{66D30905-0C5B-42E7-B967-A798E7797480}" destId="{88C2658C-AE72-4B3C-B2D8-765E22231B87}" srcOrd="3" destOrd="0" parTransId="{04200793-FD06-4CFF-9FFB-AB9E0F3C0554}" sibTransId="{7859F587-0596-43FA-869E-7A726F72DF77}"/>
    <dgm:cxn modelId="{C0DEE94F-C475-4A1F-8D7F-EE6F597AE32A}" type="presOf" srcId="{E71FE44E-9EE4-401B-A251-AFC855889F53}" destId="{7F4C1B50-4003-4B34-98CE-6C4EF89223EE}" srcOrd="1" destOrd="0" presId="urn:microsoft.com/office/officeart/2005/8/layout/list1"/>
    <dgm:cxn modelId="{3DE08381-19BA-45B4-94DB-EF8598DA0C4B}" type="presOf" srcId="{E71FE44E-9EE4-401B-A251-AFC855889F53}" destId="{A5A6A85F-15C2-49AE-990E-CC75F5FD7E8C}" srcOrd="0" destOrd="0" presId="urn:microsoft.com/office/officeart/2005/8/layout/list1"/>
    <dgm:cxn modelId="{7261BB81-A2AA-438C-8043-B75E77C62C24}" srcId="{66D30905-0C5B-42E7-B967-A798E7797480}" destId="{E73FD99C-121D-4390-8ECE-544F740066D3}" srcOrd="0" destOrd="0" parTransId="{02A7FF28-B632-4559-ADE9-AA1DA7797E47}" sibTransId="{3A37DB4B-92BA-422E-9D3B-AFB01013E8B8}"/>
    <dgm:cxn modelId="{0757D291-12E4-45B1-9891-645A5A6E0E1F}" srcId="{66D30905-0C5B-42E7-B967-A798E7797480}" destId="{A842C0A8-D99D-4156-B8FE-D16877E78736}" srcOrd="5" destOrd="0" parTransId="{55134B62-A670-4DAC-9F97-87CFF304FBC9}" sibTransId="{16740CD0-727A-49DC-8162-B1EB8309D94F}"/>
    <dgm:cxn modelId="{5AA506AA-FE4C-4A19-9782-52DC26821805}" type="presOf" srcId="{5E04BDAE-2E5A-4A66-AB3A-92FD43890395}" destId="{BA4C6110-4AA6-452E-98F5-F4921FA9042C}" srcOrd="1" destOrd="0" presId="urn:microsoft.com/office/officeart/2005/8/layout/list1"/>
    <dgm:cxn modelId="{B30EAAB2-8723-44F7-8DD6-937EA6BC1129}" srcId="{66D30905-0C5B-42E7-B967-A798E7797480}" destId="{5E04BDAE-2E5A-4A66-AB3A-92FD43890395}" srcOrd="1" destOrd="0" parTransId="{812A935E-F4D0-4CBF-80EF-6B3C6AA1ECD2}" sibTransId="{99EE6727-B19A-487B-A26A-25048FFDCA1B}"/>
    <dgm:cxn modelId="{8C6462B7-EB30-405E-95F2-FE36A42A9979}" type="presOf" srcId="{A842C0A8-D99D-4156-B8FE-D16877E78736}" destId="{0FBF96FB-09E0-4DC8-97B7-6065881448C8}" srcOrd="0" destOrd="0" presId="urn:microsoft.com/office/officeart/2005/8/layout/list1"/>
    <dgm:cxn modelId="{FC27AFC8-1D55-4348-8357-B35C55DAB39A}" type="presOf" srcId="{68A9283F-FB32-493F-9902-9FA9942DDEF3}" destId="{25C421A8-BB25-46E3-95B5-D624E1FA8B52}" srcOrd="1" destOrd="0" presId="urn:microsoft.com/office/officeart/2005/8/layout/list1"/>
    <dgm:cxn modelId="{4DD9C6CC-232C-428F-A7F8-FDB210BDAE7D}" srcId="{66D30905-0C5B-42E7-B967-A798E7797480}" destId="{E71FE44E-9EE4-401B-A251-AFC855889F53}" srcOrd="6" destOrd="0" parTransId="{6964FD1F-4A22-44EF-93E5-A731E3DB11C4}" sibTransId="{32358014-B615-4BD8-9F0C-79B7447EB547}"/>
    <dgm:cxn modelId="{DD9B0FE1-8001-489E-A063-AC98535ABB78}" type="presOf" srcId="{88C2658C-AE72-4B3C-B2D8-765E22231B87}" destId="{9A27656F-3B3E-4001-8DF1-EE2FC2EC8783}" srcOrd="1" destOrd="0" presId="urn:microsoft.com/office/officeart/2005/8/layout/list1"/>
    <dgm:cxn modelId="{FDB3DDE1-7FD2-41D7-BC62-017398AE7D4C}" type="presOf" srcId="{E73FD99C-121D-4390-8ECE-544F740066D3}" destId="{833026DB-6BE8-4AB1-9218-59C88CE38E27}" srcOrd="1" destOrd="0" presId="urn:microsoft.com/office/officeart/2005/8/layout/list1"/>
    <dgm:cxn modelId="{ACF94CE5-3FC6-46A9-9F9B-F85179201BE5}" type="presOf" srcId="{44C2DBCD-F1D3-4F42-A6A1-757AA0BA2CA6}" destId="{7E6CA877-0FF0-4B6B-BDDB-30033FCB133A}" srcOrd="0" destOrd="0" presId="urn:microsoft.com/office/officeart/2005/8/layout/list1"/>
    <dgm:cxn modelId="{919550E9-EA11-4C64-96B9-3BD208C237F8}" type="presOf" srcId="{44C2DBCD-F1D3-4F42-A6A1-757AA0BA2CA6}" destId="{C4E5A475-6262-45EB-8133-494329130393}" srcOrd="1" destOrd="0" presId="urn:microsoft.com/office/officeart/2005/8/layout/list1"/>
    <dgm:cxn modelId="{9432F3ED-52CA-42A3-98F0-FB661196081D}" srcId="{66D30905-0C5B-42E7-B967-A798E7797480}" destId="{68A9283F-FB32-493F-9902-9FA9942DDEF3}" srcOrd="4" destOrd="0" parTransId="{E2BD245D-43FC-40CC-B43A-6968F042783D}" sibTransId="{6CA30AA3-4BCF-46A0-8119-D5012FF5E76F}"/>
    <dgm:cxn modelId="{727F82FF-2616-4AEA-9CE4-C145CD3158D7}" type="presOf" srcId="{A842C0A8-D99D-4156-B8FE-D16877E78736}" destId="{89148BE5-711A-4FAF-A9CE-2416CCFA8F15}" srcOrd="1" destOrd="0" presId="urn:microsoft.com/office/officeart/2005/8/layout/list1"/>
    <dgm:cxn modelId="{D5030676-7FEB-4D76-94D7-2125E4485A76}" type="presParOf" srcId="{7B5758B3-22EA-4D64-9259-2FC2DEB7B3A8}" destId="{973FA4D0-AA44-464F-BDD2-249527A74AB8}" srcOrd="0" destOrd="0" presId="urn:microsoft.com/office/officeart/2005/8/layout/list1"/>
    <dgm:cxn modelId="{2CF7F320-5DE0-4122-98D0-532F42DA93B9}" type="presParOf" srcId="{973FA4D0-AA44-464F-BDD2-249527A74AB8}" destId="{8DC8A1BF-768A-4EF3-A9C3-D94EEDD74618}" srcOrd="0" destOrd="0" presId="urn:microsoft.com/office/officeart/2005/8/layout/list1"/>
    <dgm:cxn modelId="{00B13FAC-6991-4C41-8D29-85D2ED079638}" type="presParOf" srcId="{973FA4D0-AA44-464F-BDD2-249527A74AB8}" destId="{833026DB-6BE8-4AB1-9218-59C88CE38E27}" srcOrd="1" destOrd="0" presId="urn:microsoft.com/office/officeart/2005/8/layout/list1"/>
    <dgm:cxn modelId="{87618F82-C5EA-44B5-8EE4-389490C37F10}" type="presParOf" srcId="{7B5758B3-22EA-4D64-9259-2FC2DEB7B3A8}" destId="{71A8E811-CB2B-44F8-A1D1-713EAEB76940}" srcOrd="1" destOrd="0" presId="urn:microsoft.com/office/officeart/2005/8/layout/list1"/>
    <dgm:cxn modelId="{2BDEAC6A-D5BD-4705-95CD-8D0C650B3F3A}" type="presParOf" srcId="{7B5758B3-22EA-4D64-9259-2FC2DEB7B3A8}" destId="{98773A54-82C9-4669-99D5-77DB63A56E05}" srcOrd="2" destOrd="0" presId="urn:microsoft.com/office/officeart/2005/8/layout/list1"/>
    <dgm:cxn modelId="{37549931-6BC8-44A0-A5F2-4E6CA263ADDF}" type="presParOf" srcId="{7B5758B3-22EA-4D64-9259-2FC2DEB7B3A8}" destId="{CB70E30F-0EB4-4777-A155-86941579276B}" srcOrd="3" destOrd="0" presId="urn:microsoft.com/office/officeart/2005/8/layout/list1"/>
    <dgm:cxn modelId="{A43C39A8-2F57-4AA2-A671-7865E9A34679}" type="presParOf" srcId="{7B5758B3-22EA-4D64-9259-2FC2DEB7B3A8}" destId="{D8D7AA6C-E0FA-4C6F-85BE-7C4B31F2FCE1}" srcOrd="4" destOrd="0" presId="urn:microsoft.com/office/officeart/2005/8/layout/list1"/>
    <dgm:cxn modelId="{BBA20857-EDC0-4CCC-9D47-5E5221D74E85}" type="presParOf" srcId="{D8D7AA6C-E0FA-4C6F-85BE-7C4B31F2FCE1}" destId="{437BFF65-BEBA-4093-B629-3897FCD426E8}" srcOrd="0" destOrd="0" presId="urn:microsoft.com/office/officeart/2005/8/layout/list1"/>
    <dgm:cxn modelId="{2CC3CF59-4648-41B8-9475-3B3EE956C2CA}" type="presParOf" srcId="{D8D7AA6C-E0FA-4C6F-85BE-7C4B31F2FCE1}" destId="{BA4C6110-4AA6-452E-98F5-F4921FA9042C}" srcOrd="1" destOrd="0" presId="urn:microsoft.com/office/officeart/2005/8/layout/list1"/>
    <dgm:cxn modelId="{870766E0-9348-4F4F-99F8-EACE4B782863}" type="presParOf" srcId="{7B5758B3-22EA-4D64-9259-2FC2DEB7B3A8}" destId="{59457465-47BA-4873-9DDF-D167A2B0AB20}" srcOrd="5" destOrd="0" presId="urn:microsoft.com/office/officeart/2005/8/layout/list1"/>
    <dgm:cxn modelId="{8E49EBD2-40C5-4D24-9E44-56417A76FC13}" type="presParOf" srcId="{7B5758B3-22EA-4D64-9259-2FC2DEB7B3A8}" destId="{EC029663-E6AC-4BA2-A473-AE5B6B6A9C5B}" srcOrd="6" destOrd="0" presId="urn:microsoft.com/office/officeart/2005/8/layout/list1"/>
    <dgm:cxn modelId="{88F47041-37DA-4977-9C3D-4BD57CB6DF18}" type="presParOf" srcId="{7B5758B3-22EA-4D64-9259-2FC2DEB7B3A8}" destId="{3FC9E381-D560-4B1F-BB91-796FC3C43B6C}" srcOrd="7" destOrd="0" presId="urn:microsoft.com/office/officeart/2005/8/layout/list1"/>
    <dgm:cxn modelId="{7FD6C756-5157-4C67-9D4B-B5FBFBCD76E7}" type="presParOf" srcId="{7B5758B3-22EA-4D64-9259-2FC2DEB7B3A8}" destId="{4714FD61-1797-47D7-9515-7C9994E5A70A}" srcOrd="8" destOrd="0" presId="urn:microsoft.com/office/officeart/2005/8/layout/list1"/>
    <dgm:cxn modelId="{C46F7D17-DEC5-4D02-9F3D-79A800164D35}" type="presParOf" srcId="{4714FD61-1797-47D7-9515-7C9994E5A70A}" destId="{7E6CA877-0FF0-4B6B-BDDB-30033FCB133A}" srcOrd="0" destOrd="0" presId="urn:microsoft.com/office/officeart/2005/8/layout/list1"/>
    <dgm:cxn modelId="{23225A85-5F48-4902-9ED2-857D02E3F711}" type="presParOf" srcId="{4714FD61-1797-47D7-9515-7C9994E5A70A}" destId="{C4E5A475-6262-45EB-8133-494329130393}" srcOrd="1" destOrd="0" presId="urn:microsoft.com/office/officeart/2005/8/layout/list1"/>
    <dgm:cxn modelId="{75F5B0CA-9C56-40CE-BE6C-5FE79BB72F9E}" type="presParOf" srcId="{7B5758B3-22EA-4D64-9259-2FC2DEB7B3A8}" destId="{F717089E-E25F-4020-9508-4BD42A07C3B1}" srcOrd="9" destOrd="0" presId="urn:microsoft.com/office/officeart/2005/8/layout/list1"/>
    <dgm:cxn modelId="{3D7CF7E7-EB53-460D-8173-25C8C893E45A}" type="presParOf" srcId="{7B5758B3-22EA-4D64-9259-2FC2DEB7B3A8}" destId="{1816FF5F-41F9-4ECB-B0EF-7886649E21F6}" srcOrd="10" destOrd="0" presId="urn:microsoft.com/office/officeart/2005/8/layout/list1"/>
    <dgm:cxn modelId="{0BBB11D4-9244-426B-92D1-35C220BDFE0C}" type="presParOf" srcId="{7B5758B3-22EA-4D64-9259-2FC2DEB7B3A8}" destId="{93993B3C-7308-482C-905C-A0C5812D9B50}" srcOrd="11" destOrd="0" presId="urn:microsoft.com/office/officeart/2005/8/layout/list1"/>
    <dgm:cxn modelId="{86E70649-964F-48CD-A0C8-3FE25952D884}" type="presParOf" srcId="{7B5758B3-22EA-4D64-9259-2FC2DEB7B3A8}" destId="{F0C88059-8E5C-4756-8E52-6DE433775CBE}" srcOrd="12" destOrd="0" presId="urn:microsoft.com/office/officeart/2005/8/layout/list1"/>
    <dgm:cxn modelId="{28FD7051-C0E2-4AC1-AD70-930B84DADAD3}" type="presParOf" srcId="{F0C88059-8E5C-4756-8E52-6DE433775CBE}" destId="{02721C1C-A99B-45A4-A364-E70EB5872401}" srcOrd="0" destOrd="0" presId="urn:microsoft.com/office/officeart/2005/8/layout/list1"/>
    <dgm:cxn modelId="{19BB6C70-8D6F-4AF8-B8C1-70C034400AA6}" type="presParOf" srcId="{F0C88059-8E5C-4756-8E52-6DE433775CBE}" destId="{9A27656F-3B3E-4001-8DF1-EE2FC2EC8783}" srcOrd="1" destOrd="0" presId="urn:microsoft.com/office/officeart/2005/8/layout/list1"/>
    <dgm:cxn modelId="{5D49CA77-2924-4310-B727-3D99AA3CD6C1}" type="presParOf" srcId="{7B5758B3-22EA-4D64-9259-2FC2DEB7B3A8}" destId="{00C7483C-D6D6-4838-B89F-5EDAA8568DD3}" srcOrd="13" destOrd="0" presId="urn:microsoft.com/office/officeart/2005/8/layout/list1"/>
    <dgm:cxn modelId="{A54D8366-903E-4B21-BCA2-8C1ED1B6D295}" type="presParOf" srcId="{7B5758B3-22EA-4D64-9259-2FC2DEB7B3A8}" destId="{96837E90-171E-49A0-A00F-3AFF8B2EAE5D}" srcOrd="14" destOrd="0" presId="urn:microsoft.com/office/officeart/2005/8/layout/list1"/>
    <dgm:cxn modelId="{9E20EB59-796F-45F1-9A5C-49FD68A158A1}" type="presParOf" srcId="{7B5758B3-22EA-4D64-9259-2FC2DEB7B3A8}" destId="{99F9241F-C22A-4891-A254-8F660A0A7DFC}" srcOrd="15" destOrd="0" presId="urn:microsoft.com/office/officeart/2005/8/layout/list1"/>
    <dgm:cxn modelId="{2982AEE9-4975-4406-AB83-3BD20BB5563D}" type="presParOf" srcId="{7B5758B3-22EA-4D64-9259-2FC2DEB7B3A8}" destId="{1836664F-3C35-4A2C-959F-832482595585}" srcOrd="16" destOrd="0" presId="urn:microsoft.com/office/officeart/2005/8/layout/list1"/>
    <dgm:cxn modelId="{5D39CCA0-44A1-4090-82BB-7277491F9BAB}" type="presParOf" srcId="{1836664F-3C35-4A2C-959F-832482595585}" destId="{BE3E5E78-BD72-47B9-A46B-D7D4E39AB2C9}" srcOrd="0" destOrd="0" presId="urn:microsoft.com/office/officeart/2005/8/layout/list1"/>
    <dgm:cxn modelId="{02F29867-BEA6-42B2-ADA2-92B8F4FBCD53}" type="presParOf" srcId="{1836664F-3C35-4A2C-959F-832482595585}" destId="{25C421A8-BB25-46E3-95B5-D624E1FA8B52}" srcOrd="1" destOrd="0" presId="urn:microsoft.com/office/officeart/2005/8/layout/list1"/>
    <dgm:cxn modelId="{07700E3F-29BE-421F-AA87-1FCA5451FFD3}" type="presParOf" srcId="{7B5758B3-22EA-4D64-9259-2FC2DEB7B3A8}" destId="{FCD6D54F-9F2C-4DFE-8BCC-681C20B78228}" srcOrd="17" destOrd="0" presId="urn:microsoft.com/office/officeart/2005/8/layout/list1"/>
    <dgm:cxn modelId="{0062005D-80AA-4906-896B-1C28A3211DD7}" type="presParOf" srcId="{7B5758B3-22EA-4D64-9259-2FC2DEB7B3A8}" destId="{88E00EF3-5004-40EA-B0E7-E2539988117D}" srcOrd="18" destOrd="0" presId="urn:microsoft.com/office/officeart/2005/8/layout/list1"/>
    <dgm:cxn modelId="{8298C6E2-B1D6-469B-B64C-94A41E9E07CA}" type="presParOf" srcId="{7B5758B3-22EA-4D64-9259-2FC2DEB7B3A8}" destId="{A653BB1F-AA5B-41B1-BA16-AC60897F3930}" srcOrd="19" destOrd="0" presId="urn:microsoft.com/office/officeart/2005/8/layout/list1"/>
    <dgm:cxn modelId="{50513363-23A8-4B0E-8200-CE54046689C1}" type="presParOf" srcId="{7B5758B3-22EA-4D64-9259-2FC2DEB7B3A8}" destId="{F6EBC33A-B766-4EB9-8C59-28805A78D5EF}" srcOrd="20" destOrd="0" presId="urn:microsoft.com/office/officeart/2005/8/layout/list1"/>
    <dgm:cxn modelId="{D33664D0-1D61-4AD4-B5AA-B54A7C2146E3}" type="presParOf" srcId="{F6EBC33A-B766-4EB9-8C59-28805A78D5EF}" destId="{0FBF96FB-09E0-4DC8-97B7-6065881448C8}" srcOrd="0" destOrd="0" presId="urn:microsoft.com/office/officeart/2005/8/layout/list1"/>
    <dgm:cxn modelId="{C6F3EFC5-0BDF-47BE-8141-74A7994AF91A}" type="presParOf" srcId="{F6EBC33A-B766-4EB9-8C59-28805A78D5EF}" destId="{89148BE5-711A-4FAF-A9CE-2416CCFA8F15}" srcOrd="1" destOrd="0" presId="urn:microsoft.com/office/officeart/2005/8/layout/list1"/>
    <dgm:cxn modelId="{0B2AA4EB-EC7C-4A99-AE1C-3F54FF007DC1}" type="presParOf" srcId="{7B5758B3-22EA-4D64-9259-2FC2DEB7B3A8}" destId="{9ABDAC64-C37A-4A88-8AD3-78E9B5C69286}" srcOrd="21" destOrd="0" presId="urn:microsoft.com/office/officeart/2005/8/layout/list1"/>
    <dgm:cxn modelId="{C74B734A-FAD5-4D5A-8C1F-7543DE3EEE1D}" type="presParOf" srcId="{7B5758B3-22EA-4D64-9259-2FC2DEB7B3A8}" destId="{B0233877-4539-4F83-81CB-94413E2E1BF6}" srcOrd="22" destOrd="0" presId="urn:microsoft.com/office/officeart/2005/8/layout/list1"/>
    <dgm:cxn modelId="{C2F3EAD5-E01C-43F4-80FA-4DDFA1693050}" type="presParOf" srcId="{7B5758B3-22EA-4D64-9259-2FC2DEB7B3A8}" destId="{19316291-5B2B-4155-A2AA-AEB53D2653AB}" srcOrd="23" destOrd="0" presId="urn:microsoft.com/office/officeart/2005/8/layout/list1"/>
    <dgm:cxn modelId="{4C4C1431-4D03-410F-A2B3-1597094EE623}" type="presParOf" srcId="{7B5758B3-22EA-4D64-9259-2FC2DEB7B3A8}" destId="{972C0107-9C29-4075-BA9D-2BA1024C3AE8}" srcOrd="24" destOrd="0" presId="urn:microsoft.com/office/officeart/2005/8/layout/list1"/>
    <dgm:cxn modelId="{EC72C025-5031-47F9-85AC-F9410400FBAD}" type="presParOf" srcId="{972C0107-9C29-4075-BA9D-2BA1024C3AE8}" destId="{A5A6A85F-15C2-49AE-990E-CC75F5FD7E8C}" srcOrd="0" destOrd="0" presId="urn:microsoft.com/office/officeart/2005/8/layout/list1"/>
    <dgm:cxn modelId="{3C014E4B-1A69-4880-B8F5-757764187C94}" type="presParOf" srcId="{972C0107-9C29-4075-BA9D-2BA1024C3AE8}" destId="{7F4C1B50-4003-4B34-98CE-6C4EF89223EE}" srcOrd="1" destOrd="0" presId="urn:microsoft.com/office/officeart/2005/8/layout/list1"/>
    <dgm:cxn modelId="{8590C2FC-3E19-4CD4-A6DE-8B455A9C1CB0}" type="presParOf" srcId="{7B5758B3-22EA-4D64-9259-2FC2DEB7B3A8}" destId="{A9E940AD-C184-4F05-8A15-A0B6C90DDA6A}" srcOrd="25" destOrd="0" presId="urn:microsoft.com/office/officeart/2005/8/layout/list1"/>
    <dgm:cxn modelId="{827D230B-4AD5-4A0B-849A-D6F8B22AD01F}" type="presParOf" srcId="{7B5758B3-22EA-4D64-9259-2FC2DEB7B3A8}" destId="{8ABACCA3-82F3-4B55-B2C0-EAFCF6AD4F4A}"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F049E1D-F6A5-4C96-A39F-6D92F92224AE}" type="doc">
      <dgm:prSet loTypeId="urn:microsoft.com/office/officeart/2005/8/layout/default" loCatId="list" qsTypeId="urn:microsoft.com/office/officeart/2005/8/quickstyle/simple1" qsCatId="simple" csTypeId="urn:microsoft.com/office/officeart/2005/8/colors/accent0_3" csCatId="mainScheme" phldr="1"/>
      <dgm:spPr/>
      <dgm:t>
        <a:bodyPr/>
        <a:lstStyle/>
        <a:p>
          <a:endParaRPr lang="en-US"/>
        </a:p>
      </dgm:t>
    </dgm:pt>
    <dgm:pt modelId="{C2E259B7-CEF0-41FB-B663-FE7EB298CDF3}">
      <dgm:prSet phldrT="[Text]"/>
      <dgm:spPr>
        <a:solidFill>
          <a:srgbClr val="00637B"/>
        </a:solidFill>
      </dgm:spPr>
      <dgm:t>
        <a:bodyPr/>
        <a:lstStyle/>
        <a:p>
          <a:pPr>
            <a:buFont typeface="Arial" panose="020B0604020202020204" pitchFamily="34" charset="0"/>
            <a:buChar char="•"/>
          </a:pPr>
          <a:r>
            <a:rPr lang="en-US" dirty="0"/>
            <a:t>How did your information come across when policymakers had digested it? </a:t>
          </a:r>
        </a:p>
      </dgm:t>
    </dgm:pt>
    <dgm:pt modelId="{A8D313F1-00A5-442E-A40F-A9B392D6D578}" type="parTrans" cxnId="{776C2280-113D-432A-BA3D-E3E9A2B8F185}">
      <dgm:prSet/>
      <dgm:spPr/>
      <dgm:t>
        <a:bodyPr/>
        <a:lstStyle/>
        <a:p>
          <a:endParaRPr lang="en-US"/>
        </a:p>
      </dgm:t>
    </dgm:pt>
    <dgm:pt modelId="{03CA7B41-FB79-448A-AB83-C535B33BE8FD}" type="sibTrans" cxnId="{776C2280-113D-432A-BA3D-E3E9A2B8F185}">
      <dgm:prSet/>
      <dgm:spPr/>
      <dgm:t>
        <a:bodyPr/>
        <a:lstStyle/>
        <a:p>
          <a:endParaRPr lang="en-US"/>
        </a:p>
      </dgm:t>
    </dgm:pt>
    <dgm:pt modelId="{BB730E67-30FB-41DF-94B7-F70FBEC4C69D}">
      <dgm:prSet phldrT="[Text]"/>
      <dgm:spPr>
        <a:solidFill>
          <a:srgbClr val="00637B"/>
        </a:solidFill>
      </dgm:spPr>
      <dgm:t>
        <a:bodyPr/>
        <a:lstStyle/>
        <a:p>
          <a:pPr>
            <a:buFont typeface="Arial" panose="020B0604020202020204" pitchFamily="34" charset="0"/>
            <a:buChar char="•"/>
          </a:pPr>
          <a:r>
            <a:rPr lang="en-US" dirty="0"/>
            <a:t>What would you have done differently? </a:t>
          </a:r>
        </a:p>
      </dgm:t>
    </dgm:pt>
    <dgm:pt modelId="{F4484BD7-322E-4A43-91A7-01F38B130542}" type="parTrans" cxnId="{5778EBBE-4B0B-4D1E-8CEB-75170D394A09}">
      <dgm:prSet/>
      <dgm:spPr/>
      <dgm:t>
        <a:bodyPr/>
        <a:lstStyle/>
        <a:p>
          <a:endParaRPr lang="en-US"/>
        </a:p>
      </dgm:t>
    </dgm:pt>
    <dgm:pt modelId="{F4FED5C7-0D93-488B-A84E-F3B286BA4D2B}" type="sibTrans" cxnId="{5778EBBE-4B0B-4D1E-8CEB-75170D394A09}">
      <dgm:prSet/>
      <dgm:spPr/>
      <dgm:t>
        <a:bodyPr/>
        <a:lstStyle/>
        <a:p>
          <a:endParaRPr lang="en-US"/>
        </a:p>
      </dgm:t>
    </dgm:pt>
    <dgm:pt modelId="{34CD34F1-4FBA-4D07-AD4D-3E3943BFF47A}">
      <dgm:prSet phldrT="[Text]"/>
      <dgm:spPr>
        <a:solidFill>
          <a:srgbClr val="00637B"/>
        </a:solidFill>
      </dgm:spPr>
      <dgm:t>
        <a:bodyPr/>
        <a:lstStyle/>
        <a:p>
          <a:pPr>
            <a:buFont typeface="Arial" panose="020B0604020202020204" pitchFamily="34" charset="0"/>
            <a:buChar char="•"/>
          </a:pPr>
          <a:r>
            <a:rPr lang="en-US" dirty="0"/>
            <a:t>What would you have liked to have seen? </a:t>
          </a:r>
        </a:p>
      </dgm:t>
    </dgm:pt>
    <dgm:pt modelId="{46276F25-B0E9-4B9E-92F3-328D4CCA2680}" type="parTrans" cxnId="{FD2CBDA2-1AFF-4E8D-B4BC-D1051E05360D}">
      <dgm:prSet/>
      <dgm:spPr/>
      <dgm:t>
        <a:bodyPr/>
        <a:lstStyle/>
        <a:p>
          <a:endParaRPr lang="en-US"/>
        </a:p>
      </dgm:t>
    </dgm:pt>
    <dgm:pt modelId="{2B785D7D-BBD1-42EE-AED9-069879C42FE5}" type="sibTrans" cxnId="{FD2CBDA2-1AFF-4E8D-B4BC-D1051E05360D}">
      <dgm:prSet/>
      <dgm:spPr/>
      <dgm:t>
        <a:bodyPr/>
        <a:lstStyle/>
        <a:p>
          <a:endParaRPr lang="en-US"/>
        </a:p>
      </dgm:t>
    </dgm:pt>
    <dgm:pt modelId="{B7ED9C1D-3DE1-4756-B0D6-0B8AEF969459}">
      <dgm:prSet phldrT="[Text]"/>
      <dgm:spPr>
        <a:solidFill>
          <a:srgbClr val="00637B"/>
        </a:solidFill>
      </dgm:spPr>
      <dgm:t>
        <a:bodyPr/>
        <a:lstStyle/>
        <a:p>
          <a:pPr>
            <a:buFont typeface="Arial" panose="020B0604020202020204" pitchFamily="34" charset="0"/>
            <a:buChar char="•"/>
          </a:pPr>
          <a:r>
            <a:rPr lang="en-US" dirty="0"/>
            <a:t>Considering how fraught direct policy engagement is, is it worth it? </a:t>
          </a:r>
        </a:p>
      </dgm:t>
    </dgm:pt>
    <dgm:pt modelId="{5BC43BD4-63DB-4475-BD7C-699DF8B32496}" type="parTrans" cxnId="{5C5A49C0-3416-4910-B873-B5390B2C85B4}">
      <dgm:prSet/>
      <dgm:spPr/>
      <dgm:t>
        <a:bodyPr/>
        <a:lstStyle/>
        <a:p>
          <a:endParaRPr lang="en-US"/>
        </a:p>
      </dgm:t>
    </dgm:pt>
    <dgm:pt modelId="{0703A457-B312-4884-A562-4B2AF312AF81}" type="sibTrans" cxnId="{5C5A49C0-3416-4910-B873-B5390B2C85B4}">
      <dgm:prSet/>
      <dgm:spPr/>
      <dgm:t>
        <a:bodyPr/>
        <a:lstStyle/>
        <a:p>
          <a:endParaRPr lang="en-US"/>
        </a:p>
      </dgm:t>
    </dgm:pt>
    <dgm:pt modelId="{85A50266-0F5C-4F13-BDE6-E641D9A1AF54}">
      <dgm:prSet phldrT="[Text]"/>
      <dgm:spPr>
        <a:solidFill>
          <a:srgbClr val="00637B"/>
        </a:solidFill>
      </dgm:spPr>
      <dgm:t>
        <a:bodyPr/>
        <a:lstStyle/>
        <a:p>
          <a:pPr>
            <a:buFont typeface="Arial" panose="020B0604020202020204" pitchFamily="34" charset="0"/>
            <a:buChar char="•"/>
          </a:pPr>
          <a:r>
            <a:rPr lang="en-US" dirty="0"/>
            <a:t>Knowing you are in the black box, what asks will you make of policymakers? </a:t>
          </a:r>
        </a:p>
      </dgm:t>
    </dgm:pt>
    <dgm:pt modelId="{16803C80-CBB6-4C09-A769-956CEA6F5A68}" type="parTrans" cxnId="{A8C05937-5F29-43F5-818E-1084463679EE}">
      <dgm:prSet/>
      <dgm:spPr/>
      <dgm:t>
        <a:bodyPr/>
        <a:lstStyle/>
        <a:p>
          <a:endParaRPr lang="en-US"/>
        </a:p>
      </dgm:t>
    </dgm:pt>
    <dgm:pt modelId="{2C11D65A-2338-4280-81EB-9073D1DD243D}" type="sibTrans" cxnId="{A8C05937-5F29-43F5-818E-1084463679EE}">
      <dgm:prSet/>
      <dgm:spPr/>
      <dgm:t>
        <a:bodyPr/>
        <a:lstStyle/>
        <a:p>
          <a:endParaRPr lang="en-US"/>
        </a:p>
      </dgm:t>
    </dgm:pt>
    <dgm:pt modelId="{904A4614-F126-487D-81AF-621F49AF90B2}">
      <dgm:prSet phldrT="[Text]"/>
      <dgm:spPr>
        <a:solidFill>
          <a:srgbClr val="00637B"/>
        </a:solidFill>
      </dgm:spPr>
      <dgm:t>
        <a:bodyPr/>
        <a:lstStyle/>
        <a:p>
          <a:pPr>
            <a:buFont typeface="Arial" panose="020B0604020202020204" pitchFamily="34" charset="0"/>
            <a:buChar char="•"/>
          </a:pPr>
          <a:r>
            <a:rPr lang="en-US" dirty="0"/>
            <a:t>Moral hazards? </a:t>
          </a:r>
        </a:p>
      </dgm:t>
    </dgm:pt>
    <dgm:pt modelId="{D3EA9D70-F501-48B0-B4B5-FC094F5FCE9C}" type="parTrans" cxnId="{70AB3E69-35E5-4659-98FF-6DE5736582EA}">
      <dgm:prSet/>
      <dgm:spPr/>
      <dgm:t>
        <a:bodyPr/>
        <a:lstStyle/>
        <a:p>
          <a:endParaRPr lang="en-US"/>
        </a:p>
      </dgm:t>
    </dgm:pt>
    <dgm:pt modelId="{E16BD663-FFB0-45FF-994C-9FDB8F39D892}" type="sibTrans" cxnId="{70AB3E69-35E5-4659-98FF-6DE5736582EA}">
      <dgm:prSet/>
      <dgm:spPr/>
      <dgm:t>
        <a:bodyPr/>
        <a:lstStyle/>
        <a:p>
          <a:endParaRPr lang="en-US"/>
        </a:p>
      </dgm:t>
    </dgm:pt>
    <dgm:pt modelId="{9412E623-FE84-4E8A-BEA6-8EE0F1ABDFC9}">
      <dgm:prSet phldrT="[Text]"/>
      <dgm:spPr>
        <a:solidFill>
          <a:srgbClr val="00637B"/>
        </a:solidFill>
      </dgm:spPr>
      <dgm:t>
        <a:bodyPr/>
        <a:lstStyle/>
        <a:p>
          <a:pPr>
            <a:buFont typeface="Arial" panose="020B0604020202020204" pitchFamily="34" charset="0"/>
            <a:buChar char="•"/>
          </a:pPr>
          <a:r>
            <a:rPr lang="en-US" dirty="0"/>
            <a:t>Worth your time, their time? </a:t>
          </a:r>
        </a:p>
      </dgm:t>
    </dgm:pt>
    <dgm:pt modelId="{5D0B78E3-10AA-4020-B7A8-ECF74D30DD5E}" type="parTrans" cxnId="{A80EBE25-4F4C-441F-A540-F3ABBD1137F7}">
      <dgm:prSet/>
      <dgm:spPr/>
      <dgm:t>
        <a:bodyPr/>
        <a:lstStyle/>
        <a:p>
          <a:endParaRPr lang="en-US"/>
        </a:p>
      </dgm:t>
    </dgm:pt>
    <dgm:pt modelId="{46A41B41-2555-4491-99BD-9CF21BA6861A}" type="sibTrans" cxnId="{A80EBE25-4F4C-441F-A540-F3ABBD1137F7}">
      <dgm:prSet/>
      <dgm:spPr/>
      <dgm:t>
        <a:bodyPr/>
        <a:lstStyle/>
        <a:p>
          <a:endParaRPr lang="en-US"/>
        </a:p>
      </dgm:t>
    </dgm:pt>
    <dgm:pt modelId="{783FABF0-B08A-4E6B-9DDA-72696865F05C}">
      <dgm:prSet phldrT="[Text]"/>
      <dgm:spPr>
        <a:solidFill>
          <a:srgbClr val="00637B"/>
        </a:solidFill>
      </dgm:spPr>
      <dgm:t>
        <a:bodyPr/>
        <a:lstStyle/>
        <a:p>
          <a:pPr>
            <a:buFont typeface="Arial" panose="020B0604020202020204" pitchFamily="34" charset="0"/>
            <a:buChar char="•"/>
          </a:pPr>
          <a:r>
            <a:rPr lang="en-US" dirty="0"/>
            <a:t>Ethical questions? </a:t>
          </a:r>
        </a:p>
      </dgm:t>
    </dgm:pt>
    <dgm:pt modelId="{5495CC72-17E6-46AD-85C9-97F41161D56F}" type="parTrans" cxnId="{391814A3-C1D8-40E2-BE50-9C8EDA329ED2}">
      <dgm:prSet/>
      <dgm:spPr/>
      <dgm:t>
        <a:bodyPr/>
        <a:lstStyle/>
        <a:p>
          <a:endParaRPr lang="en-US"/>
        </a:p>
      </dgm:t>
    </dgm:pt>
    <dgm:pt modelId="{98EBBDE2-4ACB-476E-A51F-011B4CDC3DB8}" type="sibTrans" cxnId="{391814A3-C1D8-40E2-BE50-9C8EDA329ED2}">
      <dgm:prSet/>
      <dgm:spPr/>
      <dgm:t>
        <a:bodyPr/>
        <a:lstStyle/>
        <a:p>
          <a:endParaRPr lang="en-US"/>
        </a:p>
      </dgm:t>
    </dgm:pt>
    <dgm:pt modelId="{0E2F9E14-67C3-496B-B427-B5BDF13CAC23}" type="pres">
      <dgm:prSet presAssocID="{8F049E1D-F6A5-4C96-A39F-6D92F92224AE}" presName="diagram" presStyleCnt="0">
        <dgm:presLayoutVars>
          <dgm:dir/>
          <dgm:resizeHandles val="exact"/>
        </dgm:presLayoutVars>
      </dgm:prSet>
      <dgm:spPr/>
    </dgm:pt>
    <dgm:pt modelId="{238ADFB1-A68A-46FE-A3CA-EE308452F08D}" type="pres">
      <dgm:prSet presAssocID="{C2E259B7-CEF0-41FB-B663-FE7EB298CDF3}" presName="node" presStyleLbl="node1" presStyleIdx="0" presStyleCnt="8">
        <dgm:presLayoutVars>
          <dgm:bulletEnabled val="1"/>
        </dgm:presLayoutVars>
      </dgm:prSet>
      <dgm:spPr/>
    </dgm:pt>
    <dgm:pt modelId="{218F7912-074F-4CC3-A47C-A3BB880E405B}" type="pres">
      <dgm:prSet presAssocID="{03CA7B41-FB79-448A-AB83-C535B33BE8FD}" presName="sibTrans" presStyleCnt="0"/>
      <dgm:spPr/>
    </dgm:pt>
    <dgm:pt modelId="{14D55AFD-5D2D-4361-89D7-47DF9FDFEC23}" type="pres">
      <dgm:prSet presAssocID="{BB730E67-30FB-41DF-94B7-F70FBEC4C69D}" presName="node" presStyleLbl="node1" presStyleIdx="1" presStyleCnt="8">
        <dgm:presLayoutVars>
          <dgm:bulletEnabled val="1"/>
        </dgm:presLayoutVars>
      </dgm:prSet>
      <dgm:spPr/>
    </dgm:pt>
    <dgm:pt modelId="{B5E618B9-5616-4E1C-B57C-0C5928A2B348}" type="pres">
      <dgm:prSet presAssocID="{F4FED5C7-0D93-488B-A84E-F3B286BA4D2B}" presName="sibTrans" presStyleCnt="0"/>
      <dgm:spPr/>
    </dgm:pt>
    <dgm:pt modelId="{D97C7BEF-6116-4ABC-9BF1-8D9A84834107}" type="pres">
      <dgm:prSet presAssocID="{34CD34F1-4FBA-4D07-AD4D-3E3943BFF47A}" presName="node" presStyleLbl="node1" presStyleIdx="2" presStyleCnt="8">
        <dgm:presLayoutVars>
          <dgm:bulletEnabled val="1"/>
        </dgm:presLayoutVars>
      </dgm:prSet>
      <dgm:spPr/>
    </dgm:pt>
    <dgm:pt modelId="{2475D7F8-52BE-4D0D-BDE4-7F60B9C2FD23}" type="pres">
      <dgm:prSet presAssocID="{2B785D7D-BBD1-42EE-AED9-069879C42FE5}" presName="sibTrans" presStyleCnt="0"/>
      <dgm:spPr/>
    </dgm:pt>
    <dgm:pt modelId="{5B373FFF-413D-4785-9C66-DE17E4769526}" type="pres">
      <dgm:prSet presAssocID="{B7ED9C1D-3DE1-4756-B0D6-0B8AEF969459}" presName="node" presStyleLbl="node1" presStyleIdx="3" presStyleCnt="8">
        <dgm:presLayoutVars>
          <dgm:bulletEnabled val="1"/>
        </dgm:presLayoutVars>
      </dgm:prSet>
      <dgm:spPr/>
    </dgm:pt>
    <dgm:pt modelId="{959F8655-9BAB-4FC1-BB9D-AB01981E50AD}" type="pres">
      <dgm:prSet presAssocID="{0703A457-B312-4884-A562-4B2AF312AF81}" presName="sibTrans" presStyleCnt="0"/>
      <dgm:spPr/>
    </dgm:pt>
    <dgm:pt modelId="{96E27989-FE66-42A6-85A6-1C5378BFD789}" type="pres">
      <dgm:prSet presAssocID="{85A50266-0F5C-4F13-BDE6-E641D9A1AF54}" presName="node" presStyleLbl="node1" presStyleIdx="4" presStyleCnt="8">
        <dgm:presLayoutVars>
          <dgm:bulletEnabled val="1"/>
        </dgm:presLayoutVars>
      </dgm:prSet>
      <dgm:spPr/>
    </dgm:pt>
    <dgm:pt modelId="{B44E5779-FDC9-4764-8768-DC8C854A9614}" type="pres">
      <dgm:prSet presAssocID="{2C11D65A-2338-4280-81EB-9073D1DD243D}" presName="sibTrans" presStyleCnt="0"/>
      <dgm:spPr/>
    </dgm:pt>
    <dgm:pt modelId="{CEC5C8DE-221E-4B91-9D32-2A3F49F2F55C}" type="pres">
      <dgm:prSet presAssocID="{904A4614-F126-487D-81AF-621F49AF90B2}" presName="node" presStyleLbl="node1" presStyleIdx="5" presStyleCnt="8">
        <dgm:presLayoutVars>
          <dgm:bulletEnabled val="1"/>
        </dgm:presLayoutVars>
      </dgm:prSet>
      <dgm:spPr/>
    </dgm:pt>
    <dgm:pt modelId="{85ED089E-2086-477F-8703-1F9AAAA5A949}" type="pres">
      <dgm:prSet presAssocID="{E16BD663-FFB0-45FF-994C-9FDB8F39D892}" presName="sibTrans" presStyleCnt="0"/>
      <dgm:spPr/>
    </dgm:pt>
    <dgm:pt modelId="{258CBAF8-3A41-4796-9724-94DC08666ECF}" type="pres">
      <dgm:prSet presAssocID="{783FABF0-B08A-4E6B-9DDA-72696865F05C}" presName="node" presStyleLbl="node1" presStyleIdx="6" presStyleCnt="8">
        <dgm:presLayoutVars>
          <dgm:bulletEnabled val="1"/>
        </dgm:presLayoutVars>
      </dgm:prSet>
      <dgm:spPr/>
    </dgm:pt>
    <dgm:pt modelId="{C5A99A3E-03C3-4486-B8D7-3BABF25BAFD8}" type="pres">
      <dgm:prSet presAssocID="{98EBBDE2-4ACB-476E-A51F-011B4CDC3DB8}" presName="sibTrans" presStyleCnt="0"/>
      <dgm:spPr/>
    </dgm:pt>
    <dgm:pt modelId="{CF33AD6F-4444-4C51-AD29-4E83D934DF85}" type="pres">
      <dgm:prSet presAssocID="{9412E623-FE84-4E8A-BEA6-8EE0F1ABDFC9}" presName="node" presStyleLbl="node1" presStyleIdx="7" presStyleCnt="8">
        <dgm:presLayoutVars>
          <dgm:bulletEnabled val="1"/>
        </dgm:presLayoutVars>
      </dgm:prSet>
      <dgm:spPr/>
    </dgm:pt>
  </dgm:ptLst>
  <dgm:cxnLst>
    <dgm:cxn modelId="{1AAFEC13-6CD4-40C4-AB34-824222ED699E}" type="presOf" srcId="{C2E259B7-CEF0-41FB-B663-FE7EB298CDF3}" destId="{238ADFB1-A68A-46FE-A3CA-EE308452F08D}" srcOrd="0" destOrd="0" presId="urn:microsoft.com/office/officeart/2005/8/layout/default"/>
    <dgm:cxn modelId="{A80EBE25-4F4C-441F-A540-F3ABBD1137F7}" srcId="{8F049E1D-F6A5-4C96-A39F-6D92F92224AE}" destId="{9412E623-FE84-4E8A-BEA6-8EE0F1ABDFC9}" srcOrd="7" destOrd="0" parTransId="{5D0B78E3-10AA-4020-B7A8-ECF74D30DD5E}" sibTransId="{46A41B41-2555-4491-99BD-9CF21BA6861A}"/>
    <dgm:cxn modelId="{A8C05937-5F29-43F5-818E-1084463679EE}" srcId="{8F049E1D-F6A5-4C96-A39F-6D92F92224AE}" destId="{85A50266-0F5C-4F13-BDE6-E641D9A1AF54}" srcOrd="4" destOrd="0" parTransId="{16803C80-CBB6-4C09-A769-956CEA6F5A68}" sibTransId="{2C11D65A-2338-4280-81EB-9073D1DD243D}"/>
    <dgm:cxn modelId="{9C1FD043-1BF1-4442-A24C-4C6CBC481875}" type="presOf" srcId="{8F049E1D-F6A5-4C96-A39F-6D92F92224AE}" destId="{0E2F9E14-67C3-496B-B427-B5BDF13CAC23}" srcOrd="0" destOrd="0" presId="urn:microsoft.com/office/officeart/2005/8/layout/default"/>
    <dgm:cxn modelId="{37575267-951A-4D56-AA71-9156196AF681}" type="presOf" srcId="{BB730E67-30FB-41DF-94B7-F70FBEC4C69D}" destId="{14D55AFD-5D2D-4361-89D7-47DF9FDFEC23}" srcOrd="0" destOrd="0" presId="urn:microsoft.com/office/officeart/2005/8/layout/default"/>
    <dgm:cxn modelId="{70AB3E69-35E5-4659-98FF-6DE5736582EA}" srcId="{8F049E1D-F6A5-4C96-A39F-6D92F92224AE}" destId="{904A4614-F126-487D-81AF-621F49AF90B2}" srcOrd="5" destOrd="0" parTransId="{D3EA9D70-F501-48B0-B4B5-FC094F5FCE9C}" sibTransId="{E16BD663-FFB0-45FF-994C-9FDB8F39D892}"/>
    <dgm:cxn modelId="{07607D6F-1B7D-4669-879F-D81513C51343}" type="presOf" srcId="{85A50266-0F5C-4F13-BDE6-E641D9A1AF54}" destId="{96E27989-FE66-42A6-85A6-1C5378BFD789}" srcOrd="0" destOrd="0" presId="urn:microsoft.com/office/officeart/2005/8/layout/default"/>
    <dgm:cxn modelId="{776C2280-113D-432A-BA3D-E3E9A2B8F185}" srcId="{8F049E1D-F6A5-4C96-A39F-6D92F92224AE}" destId="{C2E259B7-CEF0-41FB-B663-FE7EB298CDF3}" srcOrd="0" destOrd="0" parTransId="{A8D313F1-00A5-442E-A40F-A9B392D6D578}" sibTransId="{03CA7B41-FB79-448A-AB83-C535B33BE8FD}"/>
    <dgm:cxn modelId="{282F118B-FBE3-452A-8077-534CB8B9D305}" type="presOf" srcId="{904A4614-F126-487D-81AF-621F49AF90B2}" destId="{CEC5C8DE-221E-4B91-9D32-2A3F49F2F55C}" srcOrd="0" destOrd="0" presId="urn:microsoft.com/office/officeart/2005/8/layout/default"/>
    <dgm:cxn modelId="{285B4096-453F-478E-8279-235A9A3CF3AE}" type="presOf" srcId="{783FABF0-B08A-4E6B-9DDA-72696865F05C}" destId="{258CBAF8-3A41-4796-9724-94DC08666ECF}" srcOrd="0" destOrd="0" presId="urn:microsoft.com/office/officeart/2005/8/layout/default"/>
    <dgm:cxn modelId="{FD2CBDA2-1AFF-4E8D-B4BC-D1051E05360D}" srcId="{8F049E1D-F6A5-4C96-A39F-6D92F92224AE}" destId="{34CD34F1-4FBA-4D07-AD4D-3E3943BFF47A}" srcOrd="2" destOrd="0" parTransId="{46276F25-B0E9-4B9E-92F3-328D4CCA2680}" sibTransId="{2B785D7D-BBD1-42EE-AED9-069879C42FE5}"/>
    <dgm:cxn modelId="{391814A3-C1D8-40E2-BE50-9C8EDA329ED2}" srcId="{8F049E1D-F6A5-4C96-A39F-6D92F92224AE}" destId="{783FABF0-B08A-4E6B-9DDA-72696865F05C}" srcOrd="6" destOrd="0" parTransId="{5495CC72-17E6-46AD-85C9-97F41161D56F}" sibTransId="{98EBBDE2-4ACB-476E-A51F-011B4CDC3DB8}"/>
    <dgm:cxn modelId="{5778EBBE-4B0B-4D1E-8CEB-75170D394A09}" srcId="{8F049E1D-F6A5-4C96-A39F-6D92F92224AE}" destId="{BB730E67-30FB-41DF-94B7-F70FBEC4C69D}" srcOrd="1" destOrd="0" parTransId="{F4484BD7-322E-4A43-91A7-01F38B130542}" sibTransId="{F4FED5C7-0D93-488B-A84E-F3B286BA4D2B}"/>
    <dgm:cxn modelId="{5C5A49C0-3416-4910-B873-B5390B2C85B4}" srcId="{8F049E1D-F6A5-4C96-A39F-6D92F92224AE}" destId="{B7ED9C1D-3DE1-4756-B0D6-0B8AEF969459}" srcOrd="3" destOrd="0" parTransId="{5BC43BD4-63DB-4475-BD7C-699DF8B32496}" sibTransId="{0703A457-B312-4884-A562-4B2AF312AF81}"/>
    <dgm:cxn modelId="{197631C5-B8B0-4908-8DD4-8BA143317722}" type="presOf" srcId="{9412E623-FE84-4E8A-BEA6-8EE0F1ABDFC9}" destId="{CF33AD6F-4444-4C51-AD29-4E83D934DF85}" srcOrd="0" destOrd="0" presId="urn:microsoft.com/office/officeart/2005/8/layout/default"/>
    <dgm:cxn modelId="{28EB78CE-FF6C-4EEA-99FF-466626556515}" type="presOf" srcId="{B7ED9C1D-3DE1-4756-B0D6-0B8AEF969459}" destId="{5B373FFF-413D-4785-9C66-DE17E4769526}" srcOrd="0" destOrd="0" presId="urn:microsoft.com/office/officeart/2005/8/layout/default"/>
    <dgm:cxn modelId="{B99B9CD4-AE4F-49E1-9B04-E811CDFD5237}" type="presOf" srcId="{34CD34F1-4FBA-4D07-AD4D-3E3943BFF47A}" destId="{D97C7BEF-6116-4ABC-9BF1-8D9A84834107}" srcOrd="0" destOrd="0" presId="urn:microsoft.com/office/officeart/2005/8/layout/default"/>
    <dgm:cxn modelId="{032110B1-4CD4-405B-960F-1388E35C1DD2}" type="presParOf" srcId="{0E2F9E14-67C3-496B-B427-B5BDF13CAC23}" destId="{238ADFB1-A68A-46FE-A3CA-EE308452F08D}" srcOrd="0" destOrd="0" presId="urn:microsoft.com/office/officeart/2005/8/layout/default"/>
    <dgm:cxn modelId="{ACAAFC0D-F7AB-461A-BCD3-12AD53AD66D4}" type="presParOf" srcId="{0E2F9E14-67C3-496B-B427-B5BDF13CAC23}" destId="{218F7912-074F-4CC3-A47C-A3BB880E405B}" srcOrd="1" destOrd="0" presId="urn:microsoft.com/office/officeart/2005/8/layout/default"/>
    <dgm:cxn modelId="{FD212710-9747-4F43-8A77-4BBD18191CF0}" type="presParOf" srcId="{0E2F9E14-67C3-496B-B427-B5BDF13CAC23}" destId="{14D55AFD-5D2D-4361-89D7-47DF9FDFEC23}" srcOrd="2" destOrd="0" presId="urn:microsoft.com/office/officeart/2005/8/layout/default"/>
    <dgm:cxn modelId="{995C3389-A3F1-4F28-BB04-832FF07422A3}" type="presParOf" srcId="{0E2F9E14-67C3-496B-B427-B5BDF13CAC23}" destId="{B5E618B9-5616-4E1C-B57C-0C5928A2B348}" srcOrd="3" destOrd="0" presId="urn:microsoft.com/office/officeart/2005/8/layout/default"/>
    <dgm:cxn modelId="{6666436B-8758-4D4C-BB14-C9100C1622D2}" type="presParOf" srcId="{0E2F9E14-67C3-496B-B427-B5BDF13CAC23}" destId="{D97C7BEF-6116-4ABC-9BF1-8D9A84834107}" srcOrd="4" destOrd="0" presId="urn:microsoft.com/office/officeart/2005/8/layout/default"/>
    <dgm:cxn modelId="{87989A38-AC2A-43CB-B0AD-BB187D497AD1}" type="presParOf" srcId="{0E2F9E14-67C3-496B-B427-B5BDF13CAC23}" destId="{2475D7F8-52BE-4D0D-BDE4-7F60B9C2FD23}" srcOrd="5" destOrd="0" presId="urn:microsoft.com/office/officeart/2005/8/layout/default"/>
    <dgm:cxn modelId="{9EBA248D-FEC9-4E4E-A6C0-450173572CD7}" type="presParOf" srcId="{0E2F9E14-67C3-496B-B427-B5BDF13CAC23}" destId="{5B373FFF-413D-4785-9C66-DE17E4769526}" srcOrd="6" destOrd="0" presId="urn:microsoft.com/office/officeart/2005/8/layout/default"/>
    <dgm:cxn modelId="{ACCC6B80-DC10-4D17-960D-32FC7F0185A1}" type="presParOf" srcId="{0E2F9E14-67C3-496B-B427-B5BDF13CAC23}" destId="{959F8655-9BAB-4FC1-BB9D-AB01981E50AD}" srcOrd="7" destOrd="0" presId="urn:microsoft.com/office/officeart/2005/8/layout/default"/>
    <dgm:cxn modelId="{7047944A-AED4-4B0F-A552-8DDDFB69E051}" type="presParOf" srcId="{0E2F9E14-67C3-496B-B427-B5BDF13CAC23}" destId="{96E27989-FE66-42A6-85A6-1C5378BFD789}" srcOrd="8" destOrd="0" presId="urn:microsoft.com/office/officeart/2005/8/layout/default"/>
    <dgm:cxn modelId="{EE7966E5-4916-458B-8BFE-A3B288B1F6C5}" type="presParOf" srcId="{0E2F9E14-67C3-496B-B427-B5BDF13CAC23}" destId="{B44E5779-FDC9-4764-8768-DC8C854A9614}" srcOrd="9" destOrd="0" presId="urn:microsoft.com/office/officeart/2005/8/layout/default"/>
    <dgm:cxn modelId="{DB8B492C-1FCF-4869-A37D-B6582CAC76CB}" type="presParOf" srcId="{0E2F9E14-67C3-496B-B427-B5BDF13CAC23}" destId="{CEC5C8DE-221E-4B91-9D32-2A3F49F2F55C}" srcOrd="10" destOrd="0" presId="urn:microsoft.com/office/officeart/2005/8/layout/default"/>
    <dgm:cxn modelId="{A38722BF-4C37-4E19-B9FF-C358932E4224}" type="presParOf" srcId="{0E2F9E14-67C3-496B-B427-B5BDF13CAC23}" destId="{85ED089E-2086-477F-8703-1F9AAAA5A949}" srcOrd="11" destOrd="0" presId="urn:microsoft.com/office/officeart/2005/8/layout/default"/>
    <dgm:cxn modelId="{B4A48F51-41DC-4529-BAF2-C1A8BA374B06}" type="presParOf" srcId="{0E2F9E14-67C3-496B-B427-B5BDF13CAC23}" destId="{258CBAF8-3A41-4796-9724-94DC08666ECF}" srcOrd="12" destOrd="0" presId="urn:microsoft.com/office/officeart/2005/8/layout/default"/>
    <dgm:cxn modelId="{275F1FF4-045E-4A2E-A419-6CF4BCB198FF}" type="presParOf" srcId="{0E2F9E14-67C3-496B-B427-B5BDF13CAC23}" destId="{C5A99A3E-03C3-4486-B8D7-3BABF25BAFD8}" srcOrd="13" destOrd="0" presId="urn:microsoft.com/office/officeart/2005/8/layout/default"/>
    <dgm:cxn modelId="{4E709F0B-C151-4845-AF6F-BDE1711C20F9}" type="presParOf" srcId="{0E2F9E14-67C3-496B-B427-B5BDF13CAC23}" destId="{CF33AD6F-4444-4C51-AD29-4E83D934DF85}"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558AE8-A467-47FC-9642-A92015E09EA4}">
      <dsp:nvSpPr>
        <dsp:cNvPr id="0" name=""/>
        <dsp:cNvSpPr/>
      </dsp:nvSpPr>
      <dsp:spPr>
        <a:xfrm rot="5400000">
          <a:off x="2488029" y="486418"/>
          <a:ext cx="1634066" cy="1421638"/>
        </a:xfrm>
        <a:prstGeom prst="hexagon">
          <a:avLst>
            <a:gd name="adj" fmla="val 25000"/>
            <a:gd name="vf" fmla="val 115470"/>
          </a:avLst>
        </a:prstGeom>
        <a:solidFill>
          <a:srgbClr val="ED7D3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Process</a:t>
          </a:r>
          <a:endParaRPr lang="en-US" sz="3200" kern="1200" dirty="0">
            <a:solidFill>
              <a:schemeClr val="tx1"/>
            </a:solidFill>
          </a:endParaRPr>
        </a:p>
      </dsp:txBody>
      <dsp:txXfrm rot="-5400000">
        <a:off x="2815782" y="634846"/>
        <a:ext cx="978560" cy="1124782"/>
      </dsp:txXfrm>
    </dsp:sp>
    <dsp:sp modelId="{AE5A1D96-B51F-45FE-AF92-7691DBE9F254}">
      <dsp:nvSpPr>
        <dsp:cNvPr id="0" name=""/>
        <dsp:cNvSpPr/>
      </dsp:nvSpPr>
      <dsp:spPr>
        <a:xfrm>
          <a:off x="4059021" y="707017"/>
          <a:ext cx="1823618" cy="980440"/>
        </a:xfrm>
        <a:prstGeom prst="rect">
          <a:avLst/>
        </a:prstGeom>
        <a:noFill/>
        <a:ln>
          <a:noFill/>
        </a:ln>
        <a:effectLst/>
      </dsp:spPr>
      <dsp:style>
        <a:lnRef idx="0">
          <a:scrgbClr r="0" g="0" b="0"/>
        </a:lnRef>
        <a:fillRef idx="0">
          <a:scrgbClr r="0" g="0" b="0"/>
        </a:fillRef>
        <a:effectRef idx="0">
          <a:scrgbClr r="0" g="0" b="0"/>
        </a:effectRef>
        <a:fontRef idx="minor"/>
      </dsp:style>
    </dsp:sp>
    <dsp:sp modelId="{12589E6F-57E7-4A50-AC30-FA2C16A7F9CB}">
      <dsp:nvSpPr>
        <dsp:cNvPr id="0" name=""/>
        <dsp:cNvSpPr/>
      </dsp:nvSpPr>
      <dsp:spPr>
        <a:xfrm rot="5400000">
          <a:off x="952660" y="486418"/>
          <a:ext cx="1634066" cy="1421638"/>
        </a:xfrm>
        <a:prstGeom prst="hexagon">
          <a:avLst>
            <a:gd name="adj" fmla="val 25000"/>
            <a:gd name="vf" fmla="val 115470"/>
          </a:avLst>
        </a:prstGeom>
        <a:solidFill>
          <a:srgbClr val="8B6F4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1280413" y="634846"/>
        <a:ext cx="978560" cy="1124782"/>
      </dsp:txXfrm>
    </dsp:sp>
    <dsp:sp modelId="{18BA547E-5CD4-423B-9EF3-B3F6D3DDA7BB}">
      <dsp:nvSpPr>
        <dsp:cNvPr id="0" name=""/>
        <dsp:cNvSpPr/>
      </dsp:nvSpPr>
      <dsp:spPr>
        <a:xfrm rot="5400000">
          <a:off x="1717404" y="1873414"/>
          <a:ext cx="1634066" cy="1421638"/>
        </a:xfrm>
        <a:prstGeom prst="hexagon">
          <a:avLst>
            <a:gd name="adj" fmla="val 25000"/>
            <a:gd name="vf" fmla="val 115470"/>
          </a:avLst>
        </a:prstGeom>
        <a:solidFill>
          <a:srgbClr val="CC7D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Calibri" panose="020F0502020204030204" pitchFamily="34" charset="0"/>
              <a:ea typeface="Calibri" panose="020F0502020204030204" pitchFamily="34" charset="0"/>
              <a:cs typeface="Times New Roman" panose="02020603050405020304" pitchFamily="18" charset="0"/>
            </a:rPr>
            <a:t>Players</a:t>
          </a:r>
        </a:p>
      </dsp:txBody>
      <dsp:txXfrm rot="-5400000">
        <a:off x="2045157" y="2021842"/>
        <a:ext cx="978560" cy="1124782"/>
      </dsp:txXfrm>
    </dsp:sp>
    <dsp:sp modelId="{62D0F6DE-9743-43BB-AA86-01F361F8E2D6}">
      <dsp:nvSpPr>
        <dsp:cNvPr id="0" name=""/>
        <dsp:cNvSpPr/>
      </dsp:nvSpPr>
      <dsp:spPr>
        <a:xfrm>
          <a:off x="0" y="2094013"/>
          <a:ext cx="1764792" cy="980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r" defTabSz="800100">
            <a:lnSpc>
              <a:spcPct val="90000"/>
            </a:lnSpc>
            <a:spcBef>
              <a:spcPct val="0"/>
            </a:spcBef>
            <a:spcAft>
              <a:spcPct val="35000"/>
            </a:spcAft>
            <a:buNone/>
          </a:pPr>
          <a:r>
            <a:rPr lang="en-US" sz="1800" kern="1200">
              <a:effectLst/>
              <a:latin typeface="Calibri" panose="020F0502020204030204" pitchFamily="34" charset="0"/>
              <a:ea typeface="Calibri" panose="020F0502020204030204" pitchFamily="34" charset="0"/>
              <a:cs typeface="Times New Roman" panose="02020603050405020304" pitchFamily="18" charset="0"/>
            </a:rPr>
            <a:t>View of Academia</a:t>
          </a:r>
          <a:endParaRPr lang="en-US" sz="1800" kern="1200" dirty="0">
            <a:latin typeface="Calibri" panose="020F0502020204030204" pitchFamily="34" charset="0"/>
            <a:ea typeface="Calibri" panose="020F0502020204030204" pitchFamily="34" charset="0"/>
            <a:cs typeface="Times New Roman" panose="02020603050405020304" pitchFamily="18" charset="0"/>
          </a:endParaRPr>
        </a:p>
      </dsp:txBody>
      <dsp:txXfrm>
        <a:off x="0" y="2094013"/>
        <a:ext cx="1764792" cy="980440"/>
      </dsp:txXfrm>
    </dsp:sp>
    <dsp:sp modelId="{BDFD970B-29A8-4F5C-A4F6-96DB48AE77D8}">
      <dsp:nvSpPr>
        <dsp:cNvPr id="0" name=""/>
        <dsp:cNvSpPr/>
      </dsp:nvSpPr>
      <dsp:spPr>
        <a:xfrm rot="5400000">
          <a:off x="3252773" y="1873414"/>
          <a:ext cx="1634066" cy="1421638"/>
        </a:xfrm>
        <a:prstGeom prst="hexagon">
          <a:avLst>
            <a:gd name="adj" fmla="val 25000"/>
            <a:gd name="vf" fmla="val 115470"/>
          </a:avLst>
        </a:prstGeom>
        <a:solidFill>
          <a:srgbClr val="8B233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3580526" y="2021842"/>
        <a:ext cx="978560" cy="1124782"/>
      </dsp:txXfrm>
    </dsp:sp>
    <dsp:sp modelId="{D0769D58-5CBA-4B1D-B4B0-BD7BF012777A}">
      <dsp:nvSpPr>
        <dsp:cNvPr id="0" name=""/>
        <dsp:cNvSpPr/>
      </dsp:nvSpPr>
      <dsp:spPr>
        <a:xfrm rot="5400000">
          <a:off x="2488029" y="3260410"/>
          <a:ext cx="1634066" cy="1421638"/>
        </a:xfrm>
        <a:prstGeom prst="hexagon">
          <a:avLst>
            <a:gd name="adj" fmla="val 25000"/>
            <a:gd name="vf" fmla="val 115470"/>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Sociol-ogical</a:t>
          </a:r>
          <a:r>
            <a:rPr lang="en-US" sz="16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Situation Room</a:t>
          </a:r>
        </a:p>
      </dsp:txBody>
      <dsp:txXfrm rot="-5400000">
        <a:off x="2815782" y="3408838"/>
        <a:ext cx="978560" cy="1124782"/>
      </dsp:txXfrm>
    </dsp:sp>
    <dsp:sp modelId="{A1B039E2-0AFF-42CA-9901-7692969CF42F}">
      <dsp:nvSpPr>
        <dsp:cNvPr id="0" name=""/>
        <dsp:cNvSpPr/>
      </dsp:nvSpPr>
      <dsp:spPr>
        <a:xfrm>
          <a:off x="4059021" y="3481009"/>
          <a:ext cx="1823618" cy="980440"/>
        </a:xfrm>
        <a:prstGeom prst="rect">
          <a:avLst/>
        </a:prstGeom>
        <a:noFill/>
        <a:ln>
          <a:noFill/>
        </a:ln>
        <a:effectLst/>
      </dsp:spPr>
      <dsp:style>
        <a:lnRef idx="0">
          <a:scrgbClr r="0" g="0" b="0"/>
        </a:lnRef>
        <a:fillRef idx="0">
          <a:scrgbClr r="0" g="0" b="0"/>
        </a:fillRef>
        <a:effectRef idx="0">
          <a:scrgbClr r="0" g="0" b="0"/>
        </a:effectRef>
        <a:fontRef idx="minor"/>
      </dsp:style>
    </dsp:sp>
    <dsp:sp modelId="{F03B192A-8103-4093-A2B7-F2A2D5047BDC}">
      <dsp:nvSpPr>
        <dsp:cNvPr id="0" name=""/>
        <dsp:cNvSpPr/>
      </dsp:nvSpPr>
      <dsp:spPr>
        <a:xfrm rot="5400000">
          <a:off x="952660" y="3260410"/>
          <a:ext cx="1634066" cy="1421638"/>
        </a:xfrm>
        <a:prstGeom prst="hexagon">
          <a:avLst>
            <a:gd name="adj" fmla="val 25000"/>
            <a:gd name="vf" fmla="val 115470"/>
          </a:avLst>
        </a:prstGeom>
        <a:solidFill>
          <a:srgbClr val="00637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1280413" y="3408838"/>
        <a:ext cx="978560" cy="11247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7B5926-D012-4835-A18E-D2C516B57F8E}">
      <dsp:nvSpPr>
        <dsp:cNvPr id="0" name=""/>
        <dsp:cNvSpPr/>
      </dsp:nvSpPr>
      <dsp:spPr>
        <a:xfrm>
          <a:off x="2387887" y="2020786"/>
          <a:ext cx="1442144" cy="1442144"/>
        </a:xfrm>
        <a:prstGeom prst="ellipse">
          <a:avLst/>
        </a:prstGeom>
        <a:solidFill>
          <a:srgbClr val="00637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t>Barriers</a:t>
          </a:r>
        </a:p>
      </dsp:txBody>
      <dsp:txXfrm>
        <a:off x="2599084" y="2231983"/>
        <a:ext cx="1019750" cy="1019750"/>
      </dsp:txXfrm>
    </dsp:sp>
    <dsp:sp modelId="{C728655B-41E3-4E0A-B499-21EF5159773D}">
      <dsp:nvSpPr>
        <dsp:cNvPr id="0" name=""/>
        <dsp:cNvSpPr/>
      </dsp:nvSpPr>
      <dsp:spPr>
        <a:xfrm rot="16200000">
          <a:off x="2956218" y="1496076"/>
          <a:ext cx="305483" cy="490329"/>
        </a:xfrm>
        <a:prstGeom prst="rightArrow">
          <a:avLst>
            <a:gd name="adj1" fmla="val 60000"/>
            <a:gd name="adj2" fmla="val 50000"/>
          </a:avLst>
        </a:prstGeom>
        <a:solidFill>
          <a:srgbClr val="8B233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3002041" y="1639965"/>
        <a:ext cx="213838" cy="294197"/>
      </dsp:txXfrm>
    </dsp:sp>
    <dsp:sp modelId="{4DB9B7EB-F0B9-445F-98CE-3BD3F1FEFD11}">
      <dsp:nvSpPr>
        <dsp:cNvPr id="0" name=""/>
        <dsp:cNvSpPr/>
      </dsp:nvSpPr>
      <dsp:spPr>
        <a:xfrm>
          <a:off x="2387887" y="2258"/>
          <a:ext cx="1442144" cy="1442144"/>
        </a:xfrm>
        <a:prstGeom prst="ellipse">
          <a:avLst/>
        </a:prstGeom>
        <a:solidFill>
          <a:srgbClr val="8B233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Language</a:t>
          </a:r>
        </a:p>
      </dsp:txBody>
      <dsp:txXfrm>
        <a:off x="2599084" y="213455"/>
        <a:ext cx="1019750" cy="1019750"/>
      </dsp:txXfrm>
    </dsp:sp>
    <dsp:sp modelId="{2B1A381C-C214-4D70-AE46-668F7512EBB3}">
      <dsp:nvSpPr>
        <dsp:cNvPr id="0" name=""/>
        <dsp:cNvSpPr/>
      </dsp:nvSpPr>
      <dsp:spPr>
        <a:xfrm rot="20520000">
          <a:off x="3907862" y="2187486"/>
          <a:ext cx="305483" cy="490329"/>
        </a:xfrm>
        <a:prstGeom prst="rightArrow">
          <a:avLst>
            <a:gd name="adj1" fmla="val 60000"/>
            <a:gd name="adj2" fmla="val 50000"/>
          </a:avLst>
        </a:prstGeom>
        <a:solidFill>
          <a:schemeClr val="accent3">
            <a:hueOff val="677650"/>
            <a:satOff val="25000"/>
            <a:lumOff val="-367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3910105" y="2299712"/>
        <a:ext cx="213838" cy="294197"/>
      </dsp:txXfrm>
    </dsp:sp>
    <dsp:sp modelId="{1021F33E-D773-4CAE-8478-B35DCC32D0A7}">
      <dsp:nvSpPr>
        <dsp:cNvPr id="0" name=""/>
        <dsp:cNvSpPr/>
      </dsp:nvSpPr>
      <dsp:spPr>
        <a:xfrm>
          <a:off x="4307621" y="1397027"/>
          <a:ext cx="1442144" cy="1442144"/>
        </a:xfrm>
        <a:prstGeom prst="ellipse">
          <a:avLst/>
        </a:prstGeom>
        <a:solidFill>
          <a:srgbClr val="CC7D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Culture</a:t>
          </a:r>
        </a:p>
      </dsp:txBody>
      <dsp:txXfrm>
        <a:off x="4518818" y="1608224"/>
        <a:ext cx="1019750" cy="1019750"/>
      </dsp:txXfrm>
    </dsp:sp>
    <dsp:sp modelId="{E5CD9C79-F38D-48B6-AB80-6BCF9E783755}">
      <dsp:nvSpPr>
        <dsp:cNvPr id="0" name=""/>
        <dsp:cNvSpPr/>
      </dsp:nvSpPr>
      <dsp:spPr>
        <a:xfrm rot="3240000">
          <a:off x="3544367" y="3306211"/>
          <a:ext cx="305483" cy="490329"/>
        </a:xfrm>
        <a:prstGeom prst="rightArrow">
          <a:avLst>
            <a:gd name="adj1" fmla="val 60000"/>
            <a:gd name="adj2" fmla="val 50000"/>
          </a:avLst>
        </a:prstGeom>
        <a:solidFill>
          <a:schemeClr val="accent3">
            <a:hueOff val="1355300"/>
            <a:satOff val="50000"/>
            <a:lumOff val="-735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3563256" y="3367206"/>
        <a:ext cx="213838" cy="294197"/>
      </dsp:txXfrm>
    </dsp:sp>
    <dsp:sp modelId="{01579A0B-C317-462F-B89E-2D6ED8BF36C1}">
      <dsp:nvSpPr>
        <dsp:cNvPr id="0" name=""/>
        <dsp:cNvSpPr/>
      </dsp:nvSpPr>
      <dsp:spPr>
        <a:xfrm>
          <a:off x="3574348" y="3653809"/>
          <a:ext cx="1442144" cy="1442144"/>
        </a:xfrm>
        <a:prstGeom prst="ellipse">
          <a:avLst/>
        </a:prstGeom>
        <a:solidFill>
          <a:srgbClr val="AD63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Theory</a:t>
          </a:r>
        </a:p>
      </dsp:txBody>
      <dsp:txXfrm>
        <a:off x="3785545" y="3865006"/>
        <a:ext cx="1019750" cy="1019750"/>
      </dsp:txXfrm>
    </dsp:sp>
    <dsp:sp modelId="{0FE8E8F6-3E76-4352-B2EC-DE02EF50C86C}">
      <dsp:nvSpPr>
        <dsp:cNvPr id="0" name=""/>
        <dsp:cNvSpPr/>
      </dsp:nvSpPr>
      <dsp:spPr>
        <a:xfrm rot="7560000">
          <a:off x="2368069" y="3306211"/>
          <a:ext cx="305483" cy="490329"/>
        </a:xfrm>
        <a:prstGeom prst="rightArrow">
          <a:avLst>
            <a:gd name="adj1" fmla="val 60000"/>
            <a:gd name="adj2" fmla="val 50000"/>
          </a:avLst>
        </a:prstGeom>
        <a:solidFill>
          <a:schemeClr val="accent3">
            <a:hueOff val="2032949"/>
            <a:satOff val="75000"/>
            <a:lumOff val="-1102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10800000">
        <a:off x="2440825" y="3367206"/>
        <a:ext cx="213838" cy="294197"/>
      </dsp:txXfrm>
    </dsp:sp>
    <dsp:sp modelId="{1CF6DA34-61F7-4721-A1C8-1CAE65387629}">
      <dsp:nvSpPr>
        <dsp:cNvPr id="0" name=""/>
        <dsp:cNvSpPr/>
      </dsp:nvSpPr>
      <dsp:spPr>
        <a:xfrm>
          <a:off x="1201426" y="3653809"/>
          <a:ext cx="1442144" cy="1442144"/>
        </a:xfrm>
        <a:prstGeom prst="ellipse">
          <a:avLst/>
        </a:prstGeom>
        <a:solidFill>
          <a:srgbClr val="ED7D3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Methods</a:t>
          </a:r>
        </a:p>
      </dsp:txBody>
      <dsp:txXfrm>
        <a:off x="1412623" y="3865006"/>
        <a:ext cx="1019750" cy="1019750"/>
      </dsp:txXfrm>
    </dsp:sp>
    <dsp:sp modelId="{4558EBB4-621D-4BD4-8B47-AB4191D4F9C9}">
      <dsp:nvSpPr>
        <dsp:cNvPr id="0" name=""/>
        <dsp:cNvSpPr/>
      </dsp:nvSpPr>
      <dsp:spPr>
        <a:xfrm rot="11880000">
          <a:off x="2004574" y="2187486"/>
          <a:ext cx="305483" cy="490329"/>
        </a:xfrm>
        <a:prstGeom prst="rightArrow">
          <a:avLst>
            <a:gd name="adj1" fmla="val 60000"/>
            <a:gd name="adj2" fmla="val 50000"/>
          </a:avLst>
        </a:prstGeom>
        <a:solidFill>
          <a:schemeClr val="accent3">
            <a:hueOff val="2710599"/>
            <a:satOff val="100000"/>
            <a:lumOff val="-147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10800000">
        <a:off x="2093976" y="2299712"/>
        <a:ext cx="213838" cy="294197"/>
      </dsp:txXfrm>
    </dsp:sp>
    <dsp:sp modelId="{0F5187F1-081E-4EF2-B14A-84B3D1D13DDD}">
      <dsp:nvSpPr>
        <dsp:cNvPr id="0" name=""/>
        <dsp:cNvSpPr/>
      </dsp:nvSpPr>
      <dsp:spPr>
        <a:xfrm>
          <a:off x="468153" y="1397027"/>
          <a:ext cx="1442144" cy="1442144"/>
        </a:xfrm>
        <a:prstGeom prst="ellipse">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Not Showing Homework</a:t>
          </a:r>
        </a:p>
      </dsp:txBody>
      <dsp:txXfrm>
        <a:off x="679350" y="1608224"/>
        <a:ext cx="1019750" cy="10197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3FEE08-5BCF-4DC7-B254-20D349A6EBAD}">
      <dsp:nvSpPr>
        <dsp:cNvPr id="0" name=""/>
        <dsp:cNvSpPr/>
      </dsp:nvSpPr>
      <dsp:spPr>
        <a:xfrm>
          <a:off x="150777" y="0"/>
          <a:ext cx="5303218" cy="5303218"/>
        </a:xfrm>
        <a:prstGeom prst="ellipse">
          <a:avLst/>
        </a:prstGeom>
        <a:solidFill>
          <a:srgbClr val="8B233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US" sz="1600" kern="1200" dirty="0">
              <a:solidFill>
                <a:schemeClr val="bg1"/>
              </a:solidFill>
            </a:rPr>
            <a:t>Stakes, tradeoffs, consequences</a:t>
          </a:r>
        </a:p>
      </dsp:txBody>
      <dsp:txXfrm>
        <a:off x="1808033" y="265160"/>
        <a:ext cx="1988706" cy="530321"/>
      </dsp:txXfrm>
    </dsp:sp>
    <dsp:sp modelId="{381EC7BE-A814-4774-8672-AD8045A685FB}">
      <dsp:nvSpPr>
        <dsp:cNvPr id="0" name=""/>
        <dsp:cNvSpPr/>
      </dsp:nvSpPr>
      <dsp:spPr>
        <a:xfrm>
          <a:off x="548519" y="795482"/>
          <a:ext cx="4507735" cy="4507735"/>
        </a:xfrm>
        <a:prstGeom prst="ellipse">
          <a:avLst/>
        </a:prstGeom>
        <a:solidFill>
          <a:srgbClr val="00637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US" sz="1600" kern="1200" dirty="0">
              <a:solidFill>
                <a:schemeClr val="tx1"/>
              </a:solidFill>
            </a:rPr>
            <a:t>Not unaware of the downsides</a:t>
          </a:r>
        </a:p>
      </dsp:txBody>
      <dsp:txXfrm>
        <a:off x="1830406" y="1054677"/>
        <a:ext cx="1943960" cy="518389"/>
      </dsp:txXfrm>
    </dsp:sp>
    <dsp:sp modelId="{DF5C4D21-97DA-409C-9685-09C61D3A0DBF}">
      <dsp:nvSpPr>
        <dsp:cNvPr id="0" name=""/>
        <dsp:cNvSpPr/>
      </dsp:nvSpPr>
      <dsp:spPr>
        <a:xfrm>
          <a:off x="946260" y="1590965"/>
          <a:ext cx="3712252" cy="3712252"/>
        </a:xfrm>
        <a:prstGeom prst="ellipse">
          <a:avLst/>
        </a:prstGeom>
        <a:solidFill>
          <a:srgbClr val="8B6F4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US" sz="1600" kern="1200" dirty="0">
              <a:solidFill>
                <a:schemeClr val="tx1"/>
              </a:solidFill>
            </a:rPr>
            <a:t>Not stupid</a:t>
          </a:r>
        </a:p>
      </dsp:txBody>
      <dsp:txXfrm>
        <a:off x="1841841" y="1847110"/>
        <a:ext cx="1921090" cy="512290"/>
      </dsp:txXfrm>
    </dsp:sp>
    <dsp:sp modelId="{72B376FC-F0A2-449C-B861-F3DA680F44A7}">
      <dsp:nvSpPr>
        <dsp:cNvPr id="0" name=""/>
        <dsp:cNvSpPr/>
      </dsp:nvSpPr>
      <dsp:spPr>
        <a:xfrm>
          <a:off x="1344002" y="2386448"/>
          <a:ext cx="2916769" cy="2916769"/>
        </a:xfrm>
        <a:prstGeom prst="ellipse">
          <a:avLst/>
        </a:prstGeom>
        <a:solidFill>
          <a:srgbClr val="CC7D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US" sz="1600" kern="1200" dirty="0">
              <a:solidFill>
                <a:schemeClr val="tx1"/>
              </a:solidFill>
            </a:rPr>
            <a:t>Value academics </a:t>
          </a:r>
        </a:p>
      </dsp:txBody>
      <dsp:txXfrm>
        <a:off x="2014859" y="2648957"/>
        <a:ext cx="1575055" cy="525018"/>
      </dsp:txXfrm>
    </dsp:sp>
    <dsp:sp modelId="{CA2C97B7-5D67-4DDB-B671-2BE96DE4F970}">
      <dsp:nvSpPr>
        <dsp:cNvPr id="0" name=""/>
        <dsp:cNvSpPr/>
      </dsp:nvSpPr>
      <dsp:spPr>
        <a:xfrm>
          <a:off x="1741743" y="3181930"/>
          <a:ext cx="2121287" cy="2121287"/>
        </a:xfrm>
        <a:prstGeom prst="ellipse">
          <a:avLst/>
        </a:prstGeom>
        <a:solidFill>
          <a:srgbClr val="ED7D3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US" sz="1600" kern="1200" dirty="0">
              <a:solidFill>
                <a:schemeClr val="tx1"/>
              </a:solidFill>
            </a:rPr>
            <a:t>Politics v. Policy </a:t>
          </a:r>
        </a:p>
      </dsp:txBody>
      <dsp:txXfrm>
        <a:off x="2112968" y="3447091"/>
        <a:ext cx="1378836" cy="530321"/>
      </dsp:txXfrm>
    </dsp:sp>
    <dsp:sp modelId="{6DAC611D-3951-46E1-B89A-C84FDE0ABFB2}">
      <dsp:nvSpPr>
        <dsp:cNvPr id="0" name=""/>
        <dsp:cNvSpPr/>
      </dsp:nvSpPr>
      <dsp:spPr>
        <a:xfrm>
          <a:off x="2139484" y="3977413"/>
          <a:ext cx="1325804" cy="1325804"/>
        </a:xfrm>
        <a:prstGeom prst="ellipse">
          <a:avLst/>
        </a:prstGeom>
        <a:solidFill>
          <a:srgbClr val="AD63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US" sz="1600" kern="1200" dirty="0">
              <a:solidFill>
                <a:schemeClr val="bg1"/>
              </a:solidFill>
            </a:rPr>
            <a:t>Want to do good</a:t>
          </a:r>
        </a:p>
      </dsp:txBody>
      <dsp:txXfrm>
        <a:off x="2333644" y="4308864"/>
        <a:ext cx="937485" cy="6629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7D3D6-9C1F-4096-B3C0-6F9EAEBA47FF}">
      <dsp:nvSpPr>
        <dsp:cNvPr id="0" name=""/>
        <dsp:cNvSpPr/>
      </dsp:nvSpPr>
      <dsp:spPr>
        <a:xfrm>
          <a:off x="1153098" y="1597922"/>
          <a:ext cx="3352480" cy="3352480"/>
        </a:xfrm>
        <a:prstGeom prst="ellipse">
          <a:avLst/>
        </a:prstGeom>
        <a:solidFill>
          <a:srgbClr val="8B2332">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Explanation</a:t>
          </a:r>
        </a:p>
      </dsp:txBody>
      <dsp:txXfrm>
        <a:off x="1644057" y="2088881"/>
        <a:ext cx="2370562" cy="2370562"/>
      </dsp:txXfrm>
    </dsp:sp>
    <dsp:sp modelId="{6AC430E4-B380-41C6-9373-1BB6900EF29E}">
      <dsp:nvSpPr>
        <dsp:cNvPr id="0" name=""/>
        <dsp:cNvSpPr/>
      </dsp:nvSpPr>
      <dsp:spPr>
        <a:xfrm>
          <a:off x="1991218" y="254940"/>
          <a:ext cx="1676240" cy="1676240"/>
        </a:xfrm>
        <a:prstGeom prst="ellipse">
          <a:avLst/>
        </a:prstGeom>
        <a:solidFill>
          <a:srgbClr val="8B2332">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a:t>Caveats</a:t>
          </a:r>
          <a:endParaRPr lang="en-US" sz="3200" kern="1200" dirty="0"/>
        </a:p>
      </dsp:txBody>
      <dsp:txXfrm>
        <a:off x="2236698" y="500420"/>
        <a:ext cx="1185280" cy="1185280"/>
      </dsp:txXfrm>
    </dsp:sp>
    <dsp:sp modelId="{AC26FBBC-F9FC-4EB1-A39E-C60B08F98E5A}">
      <dsp:nvSpPr>
        <dsp:cNvPr id="0" name=""/>
        <dsp:cNvSpPr/>
      </dsp:nvSpPr>
      <dsp:spPr>
        <a:xfrm>
          <a:off x="3880108" y="3526593"/>
          <a:ext cx="1676240" cy="1676240"/>
        </a:xfrm>
        <a:prstGeom prst="ellipse">
          <a:avLst/>
        </a:prstGeom>
        <a:solidFill>
          <a:srgbClr val="8B2332">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Recommendation</a:t>
          </a:r>
        </a:p>
      </dsp:txBody>
      <dsp:txXfrm>
        <a:off x="4125588" y="3772073"/>
        <a:ext cx="1185280" cy="1185280"/>
      </dsp:txXfrm>
    </dsp:sp>
    <dsp:sp modelId="{05FD61BC-F7E4-4FC7-9772-DF7196BF31DB}">
      <dsp:nvSpPr>
        <dsp:cNvPr id="0" name=""/>
        <dsp:cNvSpPr/>
      </dsp:nvSpPr>
      <dsp:spPr>
        <a:xfrm>
          <a:off x="102328" y="3526593"/>
          <a:ext cx="1676240" cy="1676240"/>
        </a:xfrm>
        <a:prstGeom prst="ellipse">
          <a:avLst/>
        </a:prstGeom>
        <a:solidFill>
          <a:srgbClr val="8B2332">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More Research</a:t>
          </a:r>
        </a:p>
      </dsp:txBody>
      <dsp:txXfrm>
        <a:off x="347808" y="3772073"/>
        <a:ext cx="1185280" cy="11852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76F6A8-88E3-4520-ABF8-F5AFE61C262C}">
      <dsp:nvSpPr>
        <dsp:cNvPr id="0" name=""/>
        <dsp:cNvSpPr/>
      </dsp:nvSpPr>
      <dsp:spPr>
        <a:xfrm>
          <a:off x="1149115" y="1563727"/>
          <a:ext cx="3595167" cy="3420871"/>
        </a:xfrm>
        <a:prstGeom prst="ellipse">
          <a:avLst/>
        </a:prstGeom>
        <a:solidFill>
          <a:srgbClr val="00637B">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Recommendation</a:t>
          </a:r>
        </a:p>
      </dsp:txBody>
      <dsp:txXfrm>
        <a:off x="1675615" y="2064702"/>
        <a:ext cx="2542167" cy="2418921"/>
      </dsp:txXfrm>
    </dsp:sp>
    <dsp:sp modelId="{C72E85B1-628F-405D-852E-EE6BBE445F2D}">
      <dsp:nvSpPr>
        <dsp:cNvPr id="0" name=""/>
        <dsp:cNvSpPr/>
      </dsp:nvSpPr>
      <dsp:spPr>
        <a:xfrm>
          <a:off x="2108578" y="254940"/>
          <a:ext cx="1676240" cy="1676240"/>
        </a:xfrm>
        <a:prstGeom prst="ellipse">
          <a:avLst/>
        </a:prstGeom>
        <a:solidFill>
          <a:srgbClr val="00637B">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Caveats</a:t>
          </a:r>
        </a:p>
      </dsp:txBody>
      <dsp:txXfrm>
        <a:off x="2354058" y="500420"/>
        <a:ext cx="1185280" cy="1185280"/>
      </dsp:txXfrm>
    </dsp:sp>
    <dsp:sp modelId="{71A08B03-36B6-4816-9C1B-37F7352082BC}">
      <dsp:nvSpPr>
        <dsp:cNvPr id="0" name=""/>
        <dsp:cNvSpPr/>
      </dsp:nvSpPr>
      <dsp:spPr>
        <a:xfrm>
          <a:off x="3953857" y="3446875"/>
          <a:ext cx="1736886" cy="1667876"/>
        </a:xfrm>
        <a:prstGeom prst="ellipse">
          <a:avLst/>
        </a:prstGeom>
        <a:solidFill>
          <a:srgbClr val="00637B">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Explanation</a:t>
          </a:r>
        </a:p>
      </dsp:txBody>
      <dsp:txXfrm>
        <a:off x="4208218" y="3691130"/>
        <a:ext cx="1228164" cy="1179366"/>
      </dsp:txXfrm>
    </dsp:sp>
    <dsp:sp modelId="{88D2CF63-B54C-492D-B2D7-E33097A32CEA}">
      <dsp:nvSpPr>
        <dsp:cNvPr id="0" name=""/>
        <dsp:cNvSpPr/>
      </dsp:nvSpPr>
      <dsp:spPr>
        <a:xfrm>
          <a:off x="219688" y="3526593"/>
          <a:ext cx="1676240" cy="1676240"/>
        </a:xfrm>
        <a:prstGeom prst="ellipse">
          <a:avLst/>
        </a:prstGeom>
        <a:solidFill>
          <a:srgbClr val="00637B">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More Research</a:t>
          </a:r>
        </a:p>
      </dsp:txBody>
      <dsp:txXfrm>
        <a:off x="465168" y="3772073"/>
        <a:ext cx="1185280" cy="11852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9F73AB-C3F6-4037-9C5A-7C4429CD7AD0}">
      <dsp:nvSpPr>
        <dsp:cNvPr id="0" name=""/>
        <dsp:cNvSpPr/>
      </dsp:nvSpPr>
      <dsp:spPr>
        <a:xfrm>
          <a:off x="1827596" y="305506"/>
          <a:ext cx="4294989" cy="4294989"/>
        </a:xfrm>
        <a:prstGeom prst="pie">
          <a:avLst>
            <a:gd name="adj1" fmla="val 16200000"/>
            <a:gd name="adj2" fmla="val 20520000"/>
          </a:avLst>
        </a:prstGeom>
        <a:solidFill>
          <a:srgbClr val="8B233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Aggregators</a:t>
          </a:r>
        </a:p>
      </dsp:txBody>
      <dsp:txXfrm>
        <a:off x="4029290" y="947198"/>
        <a:ext cx="1457228" cy="997051"/>
      </dsp:txXfrm>
    </dsp:sp>
    <dsp:sp modelId="{5D6DBC8A-FEAB-4024-A82E-E9488D747460}">
      <dsp:nvSpPr>
        <dsp:cNvPr id="0" name=""/>
        <dsp:cNvSpPr/>
      </dsp:nvSpPr>
      <dsp:spPr>
        <a:xfrm>
          <a:off x="1677272" y="512586"/>
          <a:ext cx="4294989" cy="4294989"/>
        </a:xfrm>
        <a:prstGeom prst="pie">
          <a:avLst>
            <a:gd name="adj1" fmla="val 20520000"/>
            <a:gd name="adj2" fmla="val 3240000"/>
          </a:avLst>
        </a:prstGeom>
        <a:solidFill>
          <a:srgbClr val="8B233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Access</a:t>
          </a:r>
        </a:p>
      </dsp:txBody>
      <dsp:txXfrm>
        <a:off x="4484354" y="2455558"/>
        <a:ext cx="1278270" cy="1078860"/>
      </dsp:txXfrm>
    </dsp:sp>
    <dsp:sp modelId="{46695D07-0C43-4F81-B88F-3B3BC4279538}">
      <dsp:nvSpPr>
        <dsp:cNvPr id="0" name=""/>
        <dsp:cNvSpPr/>
      </dsp:nvSpPr>
      <dsp:spPr>
        <a:xfrm>
          <a:off x="1677272" y="512586"/>
          <a:ext cx="4294989" cy="4294989"/>
        </a:xfrm>
        <a:prstGeom prst="pie">
          <a:avLst>
            <a:gd name="adj1" fmla="val 3240000"/>
            <a:gd name="adj2" fmla="val 7560000"/>
          </a:avLst>
        </a:prstGeom>
        <a:solidFill>
          <a:srgbClr val="8B233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Insider Knowledge</a:t>
          </a:r>
        </a:p>
      </dsp:txBody>
      <dsp:txXfrm>
        <a:off x="3057804" y="3733828"/>
        <a:ext cx="1533924" cy="920354"/>
      </dsp:txXfrm>
    </dsp:sp>
    <dsp:sp modelId="{EC19BE33-DDB2-422C-BF8D-41B93BB8CDAE}">
      <dsp:nvSpPr>
        <dsp:cNvPr id="0" name=""/>
        <dsp:cNvSpPr/>
      </dsp:nvSpPr>
      <dsp:spPr>
        <a:xfrm>
          <a:off x="1677272" y="512586"/>
          <a:ext cx="4294989" cy="4294989"/>
        </a:xfrm>
        <a:prstGeom prst="pie">
          <a:avLst>
            <a:gd name="adj1" fmla="val 7560000"/>
            <a:gd name="adj2" fmla="val 11880000"/>
          </a:avLst>
        </a:prstGeom>
        <a:solidFill>
          <a:srgbClr val="8B233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Influence</a:t>
          </a:r>
        </a:p>
      </dsp:txBody>
      <dsp:txXfrm>
        <a:off x="1881795" y="2455558"/>
        <a:ext cx="1278270" cy="1078860"/>
      </dsp:txXfrm>
    </dsp:sp>
    <dsp:sp modelId="{AC4F90DB-2E67-46EB-BE36-CE07774AB272}">
      <dsp:nvSpPr>
        <dsp:cNvPr id="0" name=""/>
        <dsp:cNvSpPr/>
      </dsp:nvSpPr>
      <dsp:spPr>
        <a:xfrm>
          <a:off x="1677272" y="512586"/>
          <a:ext cx="4294989" cy="4294989"/>
        </a:xfrm>
        <a:prstGeom prst="pie">
          <a:avLst>
            <a:gd name="adj1" fmla="val 11880000"/>
            <a:gd name="adj2" fmla="val 16200000"/>
          </a:avLst>
        </a:prstGeom>
        <a:solidFill>
          <a:srgbClr val="8B233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Objectivity</a:t>
          </a:r>
        </a:p>
      </dsp:txBody>
      <dsp:txXfrm>
        <a:off x="2303624" y="1167061"/>
        <a:ext cx="1457228" cy="99705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F0854B-CF0C-46AF-B376-9F195D324EC2}">
      <dsp:nvSpPr>
        <dsp:cNvPr id="0" name=""/>
        <dsp:cNvSpPr/>
      </dsp:nvSpPr>
      <dsp:spPr>
        <a:xfrm>
          <a:off x="0" y="4207010"/>
          <a:ext cx="1173365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1575F3-7730-45D1-B05A-68CD07E7F13C}">
      <dsp:nvSpPr>
        <dsp:cNvPr id="0" name=""/>
        <dsp:cNvSpPr/>
      </dsp:nvSpPr>
      <dsp:spPr>
        <a:xfrm>
          <a:off x="0" y="2400032"/>
          <a:ext cx="1173365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89C7AD-7417-4FD4-A9E6-FA13C6800655}">
      <dsp:nvSpPr>
        <dsp:cNvPr id="0" name=""/>
        <dsp:cNvSpPr/>
      </dsp:nvSpPr>
      <dsp:spPr>
        <a:xfrm>
          <a:off x="0" y="593054"/>
          <a:ext cx="1173365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85E4B4E-74D8-4054-A32A-26E69997FA3C}">
      <dsp:nvSpPr>
        <dsp:cNvPr id="0" name=""/>
        <dsp:cNvSpPr/>
      </dsp:nvSpPr>
      <dsp:spPr>
        <a:xfrm>
          <a:off x="3050749" y="661"/>
          <a:ext cx="8682901" cy="592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55" tIns="59055" rIns="59055" bIns="59055" numCol="1" spcCol="1270" anchor="b" anchorCtr="0">
          <a:noAutofit/>
        </a:bodyPr>
        <a:lstStyle/>
        <a:p>
          <a:pPr marL="0" lvl="0" indent="0" algn="l" defTabSz="1377950">
            <a:lnSpc>
              <a:spcPct val="90000"/>
            </a:lnSpc>
            <a:spcBef>
              <a:spcPct val="0"/>
            </a:spcBef>
            <a:spcAft>
              <a:spcPct val="35000"/>
            </a:spcAft>
            <a:buNone/>
          </a:pPr>
          <a:r>
            <a:rPr lang="en-US" sz="3100" kern="1200" dirty="0"/>
            <a:t>Academics Brief Policy makers</a:t>
          </a:r>
        </a:p>
      </dsp:txBody>
      <dsp:txXfrm>
        <a:off x="3050749" y="661"/>
        <a:ext cx="8682901" cy="592393"/>
      </dsp:txXfrm>
    </dsp:sp>
    <dsp:sp modelId="{3F9E5005-11E4-401F-9F66-B936EAEF8463}">
      <dsp:nvSpPr>
        <dsp:cNvPr id="0" name=""/>
        <dsp:cNvSpPr/>
      </dsp:nvSpPr>
      <dsp:spPr>
        <a:xfrm>
          <a:off x="0" y="661"/>
          <a:ext cx="3050749" cy="592393"/>
        </a:xfrm>
        <a:prstGeom prst="round2SameRect">
          <a:avLst>
            <a:gd name="adj1" fmla="val 16670"/>
            <a:gd name="adj2" fmla="val 0"/>
          </a:avLst>
        </a:prstGeom>
        <a:solidFill>
          <a:srgbClr val="8B2332"/>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a:lnSpc>
              <a:spcPct val="90000"/>
            </a:lnSpc>
            <a:spcBef>
              <a:spcPct val="0"/>
            </a:spcBef>
            <a:spcAft>
              <a:spcPct val="35000"/>
            </a:spcAft>
            <a:buNone/>
          </a:pPr>
          <a:r>
            <a:rPr lang="en-US" sz="3100" kern="1200" dirty="0"/>
            <a:t>1</a:t>
          </a:r>
        </a:p>
      </dsp:txBody>
      <dsp:txXfrm>
        <a:off x="28923" y="29584"/>
        <a:ext cx="2992903" cy="563470"/>
      </dsp:txXfrm>
    </dsp:sp>
    <dsp:sp modelId="{064AE33C-D84E-49FF-8641-610679C55CC9}">
      <dsp:nvSpPr>
        <dsp:cNvPr id="0" name=""/>
        <dsp:cNvSpPr/>
      </dsp:nvSpPr>
      <dsp:spPr>
        <a:xfrm>
          <a:off x="0" y="593054"/>
          <a:ext cx="11733651" cy="1184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815" tIns="43815" rIns="43815" bIns="43815" numCol="1" spcCol="1270" anchor="t" anchorCtr="0">
          <a:noAutofit/>
        </a:bodyPr>
        <a:lstStyle/>
        <a:p>
          <a:pPr marL="171450" lvl="1" indent="-171450" algn="l" defTabSz="800100">
            <a:lnSpc>
              <a:spcPct val="90000"/>
            </a:lnSpc>
            <a:spcBef>
              <a:spcPct val="0"/>
            </a:spcBef>
            <a:spcAft>
              <a:spcPct val="15000"/>
            </a:spcAft>
            <a:buChar char="•"/>
          </a:pPr>
          <a:r>
            <a:rPr lang="en-US" sz="1800" kern="1200" dirty="0"/>
            <a:t>Breakout Brief A: (</a:t>
          </a:r>
          <a:r>
            <a:rPr lang="en-US" sz="1800" b="0" kern="1200" dirty="0"/>
            <a:t>1) </a:t>
          </a:r>
          <a:r>
            <a:rPr lang="en-US" sz="1800" b="0" kern="1200" dirty="0">
              <a:effectLst/>
              <a:latin typeface="Calibri" panose="020F0502020204030204" pitchFamily="34" charset="0"/>
              <a:ea typeface="Calibri" panose="020F0502020204030204" pitchFamily="34" charset="0"/>
              <a:cs typeface="Times New Roman" panose="02020603050405020304" pitchFamily="18" charset="0"/>
            </a:rPr>
            <a:t>Defense policymakers &amp; Military Analysis Researchers and (2) Diplomacy/Development</a:t>
          </a:r>
          <a:r>
            <a:rPr lang="en-US" sz="1800" b="0" kern="1200" dirty="0">
              <a:latin typeface="Calibri" panose="020F0502020204030204" pitchFamily="34" charset="0"/>
              <a:ea typeface="Calibri" panose="020F0502020204030204" pitchFamily="34" charset="0"/>
              <a:cs typeface="Times New Roman" panose="02020603050405020304" pitchFamily="18" charset="0"/>
            </a:rPr>
            <a:t> policymakers &amp; </a:t>
          </a:r>
          <a:r>
            <a:rPr lang="en-US" sz="1800" b="0" kern="1200" dirty="0">
              <a:effectLst/>
              <a:latin typeface="Calibri" panose="020F0502020204030204" pitchFamily="34" charset="0"/>
              <a:ea typeface="Calibri" panose="020F0502020204030204" pitchFamily="34" charset="0"/>
              <a:cs typeface="Times New Roman" panose="02020603050405020304" pitchFamily="18" charset="0"/>
            </a:rPr>
            <a:t>Pol, Gov, State-building, Fragility Researchers</a:t>
          </a:r>
        </a:p>
        <a:p>
          <a:pPr marL="171450" lvl="1" indent="-171450" algn="l" defTabSz="800100">
            <a:lnSpc>
              <a:spcPct val="90000"/>
            </a:lnSpc>
            <a:spcBef>
              <a:spcPct val="0"/>
            </a:spcBef>
            <a:spcAft>
              <a:spcPct val="15000"/>
            </a:spcAft>
            <a:buChar char="•"/>
          </a:pPr>
          <a:r>
            <a:rPr lang="en-US" sz="1800" kern="1200" dirty="0"/>
            <a:t>Breakout Brief B: (1) Defense policymakers &amp; Pol, Gov, State-building, Fragility Researchers and (2) Diplomacy/Development policymakers &amp; Military Analysis Researchers </a:t>
          </a:r>
          <a:endParaRPr lang="en-US" sz="1800" b="1"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593054"/>
        <a:ext cx="11733651" cy="1184964"/>
      </dsp:txXfrm>
    </dsp:sp>
    <dsp:sp modelId="{7BCC86E6-B4F8-47C7-BA68-3C5E96B88B54}">
      <dsp:nvSpPr>
        <dsp:cNvPr id="0" name=""/>
        <dsp:cNvSpPr/>
      </dsp:nvSpPr>
      <dsp:spPr>
        <a:xfrm>
          <a:off x="3050749" y="1807638"/>
          <a:ext cx="8682901" cy="592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55" tIns="59055" rIns="59055" bIns="59055" numCol="1" spcCol="1270" anchor="b" anchorCtr="0">
          <a:noAutofit/>
        </a:bodyPr>
        <a:lstStyle/>
        <a:p>
          <a:pPr marL="0" lvl="0" indent="0" algn="l" defTabSz="1377950">
            <a:lnSpc>
              <a:spcPct val="90000"/>
            </a:lnSpc>
            <a:spcBef>
              <a:spcPct val="0"/>
            </a:spcBef>
            <a:spcAft>
              <a:spcPct val="35000"/>
            </a:spcAft>
            <a:buNone/>
          </a:pPr>
          <a:r>
            <a:rPr lang="en-US" sz="3100" kern="1200" dirty="0"/>
            <a:t>Policy makers refine arguments</a:t>
          </a:r>
        </a:p>
      </dsp:txBody>
      <dsp:txXfrm>
        <a:off x="3050749" y="1807638"/>
        <a:ext cx="8682901" cy="592393"/>
      </dsp:txXfrm>
    </dsp:sp>
    <dsp:sp modelId="{13DCD441-9E72-4EB0-8734-527227945C07}">
      <dsp:nvSpPr>
        <dsp:cNvPr id="0" name=""/>
        <dsp:cNvSpPr/>
      </dsp:nvSpPr>
      <dsp:spPr>
        <a:xfrm>
          <a:off x="0" y="1807638"/>
          <a:ext cx="3050749" cy="592393"/>
        </a:xfrm>
        <a:prstGeom prst="round2SameRect">
          <a:avLst>
            <a:gd name="adj1" fmla="val 16670"/>
            <a:gd name="adj2" fmla="val 0"/>
          </a:avLst>
        </a:prstGeom>
        <a:solidFill>
          <a:srgbClr val="8B2332"/>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a:lnSpc>
              <a:spcPct val="90000"/>
            </a:lnSpc>
            <a:spcBef>
              <a:spcPct val="0"/>
            </a:spcBef>
            <a:spcAft>
              <a:spcPct val="35000"/>
            </a:spcAft>
            <a:buNone/>
          </a:pPr>
          <a:r>
            <a:rPr lang="en-US" sz="3100" kern="1200" dirty="0"/>
            <a:t>2</a:t>
          </a:r>
        </a:p>
      </dsp:txBody>
      <dsp:txXfrm>
        <a:off x="28923" y="1836561"/>
        <a:ext cx="2992903" cy="563470"/>
      </dsp:txXfrm>
    </dsp:sp>
    <dsp:sp modelId="{5117FE9A-BBAA-4574-AB66-CBFB4A15AF97}">
      <dsp:nvSpPr>
        <dsp:cNvPr id="0" name=""/>
        <dsp:cNvSpPr/>
      </dsp:nvSpPr>
      <dsp:spPr>
        <a:xfrm>
          <a:off x="0" y="2400032"/>
          <a:ext cx="11733651" cy="1184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815" tIns="43815" rIns="43815" bIns="43815" numCol="1" spcCol="1270" anchor="t" anchorCtr="0">
          <a:noAutofit/>
        </a:bodyPr>
        <a:lstStyle/>
        <a:p>
          <a:pPr marL="171450" lvl="1" indent="-171450" algn="l" defTabSz="800100">
            <a:lnSpc>
              <a:spcPct val="90000"/>
            </a:lnSpc>
            <a:spcBef>
              <a:spcPct val="0"/>
            </a:spcBef>
            <a:spcAft>
              <a:spcPct val="15000"/>
            </a:spcAft>
            <a:buChar char="•"/>
          </a:pPr>
          <a:r>
            <a:rPr lang="en-US" sz="1800" kern="1200" dirty="0"/>
            <a:t>Policymakers group 1 refines presentation</a:t>
          </a:r>
        </a:p>
        <a:p>
          <a:pPr marL="171450" lvl="1" indent="-171450" algn="l" defTabSz="800100">
            <a:lnSpc>
              <a:spcPct val="90000"/>
            </a:lnSpc>
            <a:spcBef>
              <a:spcPct val="0"/>
            </a:spcBef>
            <a:spcAft>
              <a:spcPct val="15000"/>
            </a:spcAft>
            <a:buChar char="•"/>
          </a:pPr>
          <a:r>
            <a:rPr lang="en-US" sz="1800" kern="1200" dirty="0"/>
            <a:t>Policymakers group 2 refines presentation</a:t>
          </a:r>
        </a:p>
        <a:p>
          <a:pPr marL="171450" lvl="1" indent="-171450" algn="l" defTabSz="800100">
            <a:lnSpc>
              <a:spcPct val="90000"/>
            </a:lnSpc>
            <a:spcBef>
              <a:spcPct val="0"/>
            </a:spcBef>
            <a:spcAft>
              <a:spcPct val="15000"/>
            </a:spcAft>
            <a:buChar char="•"/>
          </a:pPr>
          <a:r>
            <a:rPr lang="en-US" sz="1800" kern="1200" dirty="0"/>
            <a:t>Researchers meet to debrief </a:t>
          </a:r>
        </a:p>
      </dsp:txBody>
      <dsp:txXfrm>
        <a:off x="0" y="2400032"/>
        <a:ext cx="11733651" cy="1184964"/>
      </dsp:txXfrm>
    </dsp:sp>
    <dsp:sp modelId="{2595399C-C7EA-4EFB-A313-852608D89C23}">
      <dsp:nvSpPr>
        <dsp:cNvPr id="0" name=""/>
        <dsp:cNvSpPr/>
      </dsp:nvSpPr>
      <dsp:spPr>
        <a:xfrm>
          <a:off x="3050749" y="3614616"/>
          <a:ext cx="8682901" cy="592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55" tIns="59055" rIns="59055" bIns="59055" numCol="1" spcCol="1270" anchor="b" anchorCtr="0">
          <a:noAutofit/>
        </a:bodyPr>
        <a:lstStyle/>
        <a:p>
          <a:pPr marL="0" lvl="0" indent="0" algn="l" defTabSz="1377950">
            <a:lnSpc>
              <a:spcPct val="90000"/>
            </a:lnSpc>
            <a:spcBef>
              <a:spcPct val="0"/>
            </a:spcBef>
            <a:spcAft>
              <a:spcPct val="35000"/>
            </a:spcAft>
            <a:buNone/>
          </a:pPr>
          <a:r>
            <a:rPr lang="en-US" sz="3100" kern="1200" dirty="0"/>
            <a:t>Policy makers brief leaders</a:t>
          </a:r>
        </a:p>
      </dsp:txBody>
      <dsp:txXfrm>
        <a:off x="3050749" y="3614616"/>
        <a:ext cx="8682901" cy="592393"/>
      </dsp:txXfrm>
    </dsp:sp>
    <dsp:sp modelId="{E0BD358D-E133-4FB6-B03E-907CBD3B3747}">
      <dsp:nvSpPr>
        <dsp:cNvPr id="0" name=""/>
        <dsp:cNvSpPr/>
      </dsp:nvSpPr>
      <dsp:spPr>
        <a:xfrm>
          <a:off x="0" y="3614616"/>
          <a:ext cx="3050749" cy="592393"/>
        </a:xfrm>
        <a:prstGeom prst="round2SameRect">
          <a:avLst>
            <a:gd name="adj1" fmla="val 16670"/>
            <a:gd name="adj2" fmla="val 0"/>
          </a:avLst>
        </a:prstGeom>
        <a:solidFill>
          <a:srgbClr val="8B2332"/>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a:lnSpc>
              <a:spcPct val="90000"/>
            </a:lnSpc>
            <a:spcBef>
              <a:spcPct val="0"/>
            </a:spcBef>
            <a:spcAft>
              <a:spcPct val="35000"/>
            </a:spcAft>
            <a:buNone/>
          </a:pPr>
          <a:r>
            <a:rPr lang="en-US" sz="3100" kern="1200" dirty="0"/>
            <a:t>3</a:t>
          </a:r>
        </a:p>
      </dsp:txBody>
      <dsp:txXfrm>
        <a:off x="28923" y="3643539"/>
        <a:ext cx="2992903" cy="563470"/>
      </dsp:txXfrm>
    </dsp:sp>
    <dsp:sp modelId="{1B7798CB-10E0-4D40-93FD-E52470AC983E}">
      <dsp:nvSpPr>
        <dsp:cNvPr id="0" name=""/>
        <dsp:cNvSpPr/>
      </dsp:nvSpPr>
      <dsp:spPr>
        <a:xfrm>
          <a:off x="0" y="4207010"/>
          <a:ext cx="11733651" cy="1184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815" tIns="43815" rIns="43815" bIns="43815" numCol="1" spcCol="1270" anchor="t" anchorCtr="0">
          <a:noAutofit/>
        </a:bodyPr>
        <a:lstStyle/>
        <a:p>
          <a:pPr marL="171450" lvl="1" indent="-171450" algn="l" defTabSz="800100">
            <a:lnSpc>
              <a:spcPct val="90000"/>
            </a:lnSpc>
            <a:spcBef>
              <a:spcPct val="0"/>
            </a:spcBef>
            <a:spcAft>
              <a:spcPct val="15000"/>
            </a:spcAft>
            <a:buChar char="•"/>
          </a:pPr>
          <a:r>
            <a:rPr lang="en-US" sz="1800" kern="1200" dirty="0"/>
            <a:t>All in same room </a:t>
          </a:r>
        </a:p>
        <a:p>
          <a:pPr marL="171450" lvl="1" indent="-171450" algn="l" defTabSz="800100">
            <a:lnSpc>
              <a:spcPct val="90000"/>
            </a:lnSpc>
            <a:spcBef>
              <a:spcPct val="0"/>
            </a:spcBef>
            <a:spcAft>
              <a:spcPct val="15000"/>
            </a:spcAft>
            <a:buChar char="•"/>
          </a:pPr>
          <a:r>
            <a:rPr lang="en-US" sz="1800" kern="1200" dirty="0"/>
            <a:t>Policymakers group 1  and group 2 present</a:t>
          </a:r>
        </a:p>
      </dsp:txBody>
      <dsp:txXfrm>
        <a:off x="0" y="4207010"/>
        <a:ext cx="11733651" cy="118496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773A54-82C9-4669-99D5-77DB63A56E05}">
      <dsp:nvSpPr>
        <dsp:cNvPr id="0" name=""/>
        <dsp:cNvSpPr/>
      </dsp:nvSpPr>
      <dsp:spPr>
        <a:xfrm>
          <a:off x="0" y="289563"/>
          <a:ext cx="1218895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33026DB-6BE8-4AB1-9218-59C88CE38E27}">
      <dsp:nvSpPr>
        <dsp:cNvPr id="0" name=""/>
        <dsp:cNvSpPr/>
      </dsp:nvSpPr>
      <dsp:spPr>
        <a:xfrm>
          <a:off x="609447" y="53403"/>
          <a:ext cx="8532265" cy="472320"/>
        </a:xfrm>
        <a:prstGeom prst="roundRect">
          <a:avLst/>
        </a:prstGeom>
        <a:solidFill>
          <a:srgbClr val="8B233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499" tIns="0" rIns="322499" bIns="0" numCol="1" spcCol="1270" anchor="ctr" anchorCtr="0">
          <a:noAutofit/>
        </a:bodyPr>
        <a:lstStyle/>
        <a:p>
          <a:pPr marL="0" lvl="0" indent="0" algn="l" defTabSz="1066800">
            <a:lnSpc>
              <a:spcPct val="90000"/>
            </a:lnSpc>
            <a:spcBef>
              <a:spcPct val="0"/>
            </a:spcBef>
            <a:spcAft>
              <a:spcPct val="35000"/>
            </a:spcAft>
            <a:buFont typeface="Calibri" panose="020F0502020204030204" pitchFamily="34" charset="0"/>
            <a:buNone/>
          </a:pPr>
          <a:r>
            <a:rPr lang="en-US" sz="2400" kern="1200" dirty="0"/>
            <a:t>Ask how much time you have </a:t>
          </a:r>
        </a:p>
      </dsp:txBody>
      <dsp:txXfrm>
        <a:off x="632504" y="76460"/>
        <a:ext cx="8486151" cy="426206"/>
      </dsp:txXfrm>
    </dsp:sp>
    <dsp:sp modelId="{EC029663-E6AC-4BA2-A473-AE5B6B6A9C5B}">
      <dsp:nvSpPr>
        <dsp:cNvPr id="0" name=""/>
        <dsp:cNvSpPr/>
      </dsp:nvSpPr>
      <dsp:spPr>
        <a:xfrm>
          <a:off x="0" y="1015323"/>
          <a:ext cx="1218895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A4C6110-4AA6-452E-98F5-F4921FA9042C}">
      <dsp:nvSpPr>
        <dsp:cNvPr id="0" name=""/>
        <dsp:cNvSpPr/>
      </dsp:nvSpPr>
      <dsp:spPr>
        <a:xfrm>
          <a:off x="609447" y="779163"/>
          <a:ext cx="8532265" cy="472320"/>
        </a:xfrm>
        <a:prstGeom prst="roundRect">
          <a:avLst/>
        </a:prstGeom>
        <a:solidFill>
          <a:srgbClr val="8B233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499" tIns="0" rIns="322499" bIns="0" numCol="1" spcCol="1270" anchor="ctr" anchorCtr="0">
          <a:noAutofit/>
        </a:bodyPr>
        <a:lstStyle/>
        <a:p>
          <a:pPr marL="0" lvl="0" indent="0" algn="l" defTabSz="1066800">
            <a:lnSpc>
              <a:spcPct val="90000"/>
            </a:lnSpc>
            <a:spcBef>
              <a:spcPct val="0"/>
            </a:spcBef>
            <a:spcAft>
              <a:spcPct val="35000"/>
            </a:spcAft>
            <a:buNone/>
          </a:pPr>
          <a:r>
            <a:rPr lang="en-US" sz="2400" kern="1200" dirty="0"/>
            <a:t>Present Your ideas In Listicle Form (3)  </a:t>
          </a:r>
        </a:p>
      </dsp:txBody>
      <dsp:txXfrm>
        <a:off x="632504" y="802220"/>
        <a:ext cx="8486151" cy="426206"/>
      </dsp:txXfrm>
    </dsp:sp>
    <dsp:sp modelId="{1816FF5F-41F9-4ECB-B0EF-7886649E21F6}">
      <dsp:nvSpPr>
        <dsp:cNvPr id="0" name=""/>
        <dsp:cNvSpPr/>
      </dsp:nvSpPr>
      <dsp:spPr>
        <a:xfrm>
          <a:off x="0" y="1741083"/>
          <a:ext cx="1218895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E5A475-6262-45EB-8133-494329130393}">
      <dsp:nvSpPr>
        <dsp:cNvPr id="0" name=""/>
        <dsp:cNvSpPr/>
      </dsp:nvSpPr>
      <dsp:spPr>
        <a:xfrm>
          <a:off x="609447" y="1504923"/>
          <a:ext cx="8532265" cy="472320"/>
        </a:xfrm>
        <a:prstGeom prst="roundRect">
          <a:avLst/>
        </a:prstGeom>
        <a:solidFill>
          <a:srgbClr val="8B6F4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499" tIns="0" rIns="322499" bIns="0" numCol="1" spcCol="1270" anchor="ctr" anchorCtr="0">
          <a:noAutofit/>
        </a:bodyPr>
        <a:lstStyle/>
        <a:p>
          <a:pPr marL="0" lvl="0" indent="0" algn="l" defTabSz="1066800">
            <a:lnSpc>
              <a:spcPct val="90000"/>
            </a:lnSpc>
            <a:spcBef>
              <a:spcPct val="0"/>
            </a:spcBef>
            <a:spcAft>
              <a:spcPct val="35000"/>
            </a:spcAft>
            <a:buFont typeface="Calibri" panose="020F0502020204030204" pitchFamily="34" charset="0"/>
            <a:buNone/>
          </a:pPr>
          <a:r>
            <a:rPr lang="en-US" sz="2400" kern="1200" dirty="0"/>
            <a:t>Use your findings as evidence to enrich your overall “idea” </a:t>
          </a:r>
        </a:p>
      </dsp:txBody>
      <dsp:txXfrm>
        <a:off x="632504" y="1527980"/>
        <a:ext cx="8486151" cy="426206"/>
      </dsp:txXfrm>
    </dsp:sp>
    <dsp:sp modelId="{96837E90-171E-49A0-A00F-3AFF8B2EAE5D}">
      <dsp:nvSpPr>
        <dsp:cNvPr id="0" name=""/>
        <dsp:cNvSpPr/>
      </dsp:nvSpPr>
      <dsp:spPr>
        <a:xfrm>
          <a:off x="0" y="2466843"/>
          <a:ext cx="1218895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A27656F-3B3E-4001-8DF1-EE2FC2EC8783}">
      <dsp:nvSpPr>
        <dsp:cNvPr id="0" name=""/>
        <dsp:cNvSpPr/>
      </dsp:nvSpPr>
      <dsp:spPr>
        <a:xfrm>
          <a:off x="609447" y="2230682"/>
          <a:ext cx="8532265" cy="472320"/>
        </a:xfrm>
        <a:prstGeom prst="roundRect">
          <a:avLst/>
        </a:prstGeom>
        <a:solidFill>
          <a:srgbClr val="8B6F4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499" tIns="0" rIns="322499" bIns="0" numCol="1" spcCol="1270" anchor="ctr" anchorCtr="0">
          <a:noAutofit/>
        </a:bodyPr>
        <a:lstStyle/>
        <a:p>
          <a:pPr marL="0" lvl="0" indent="0" algn="l" defTabSz="1066800">
            <a:lnSpc>
              <a:spcPct val="90000"/>
            </a:lnSpc>
            <a:spcBef>
              <a:spcPct val="0"/>
            </a:spcBef>
            <a:spcAft>
              <a:spcPct val="35000"/>
            </a:spcAft>
            <a:buFont typeface="Calibri" panose="020F0502020204030204" pitchFamily="34" charset="0"/>
            <a:buNone/>
          </a:pPr>
          <a:r>
            <a:rPr lang="en-US" sz="2400" kern="1200" dirty="0"/>
            <a:t>Limit caveats to 1-2 </a:t>
          </a:r>
        </a:p>
      </dsp:txBody>
      <dsp:txXfrm>
        <a:off x="632504" y="2253739"/>
        <a:ext cx="8486151" cy="426206"/>
      </dsp:txXfrm>
    </dsp:sp>
    <dsp:sp modelId="{88E00EF3-5004-40EA-B0E7-E2539988117D}">
      <dsp:nvSpPr>
        <dsp:cNvPr id="0" name=""/>
        <dsp:cNvSpPr/>
      </dsp:nvSpPr>
      <dsp:spPr>
        <a:xfrm>
          <a:off x="0" y="3192603"/>
          <a:ext cx="1218895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5C421A8-BB25-46E3-95B5-D624E1FA8B52}">
      <dsp:nvSpPr>
        <dsp:cNvPr id="0" name=""/>
        <dsp:cNvSpPr/>
      </dsp:nvSpPr>
      <dsp:spPr>
        <a:xfrm>
          <a:off x="609447" y="2956443"/>
          <a:ext cx="8532265" cy="472320"/>
        </a:xfrm>
        <a:prstGeom prst="roundRect">
          <a:avLst/>
        </a:prstGeom>
        <a:solidFill>
          <a:srgbClr val="8B233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499" tIns="0" rIns="322499" bIns="0" numCol="1" spcCol="1270" anchor="ctr" anchorCtr="0">
          <a:noAutofit/>
        </a:bodyPr>
        <a:lstStyle/>
        <a:p>
          <a:pPr marL="0" lvl="0" indent="0" algn="l" defTabSz="1066800">
            <a:lnSpc>
              <a:spcPct val="90000"/>
            </a:lnSpc>
            <a:spcBef>
              <a:spcPct val="0"/>
            </a:spcBef>
            <a:spcAft>
              <a:spcPct val="35000"/>
            </a:spcAft>
            <a:buFont typeface="Calibri" panose="020F0502020204030204" pitchFamily="34" charset="0"/>
            <a:buNone/>
          </a:pPr>
          <a:r>
            <a:rPr lang="en-US" sz="2400" kern="1200" dirty="0"/>
            <a:t>Use rhetorical devices like – “this is a question I often get”</a:t>
          </a:r>
        </a:p>
      </dsp:txBody>
      <dsp:txXfrm>
        <a:off x="632504" y="2979500"/>
        <a:ext cx="8486151" cy="426206"/>
      </dsp:txXfrm>
    </dsp:sp>
    <dsp:sp modelId="{B0233877-4539-4F83-81CB-94413E2E1BF6}">
      <dsp:nvSpPr>
        <dsp:cNvPr id="0" name=""/>
        <dsp:cNvSpPr/>
      </dsp:nvSpPr>
      <dsp:spPr>
        <a:xfrm>
          <a:off x="0" y="3918363"/>
          <a:ext cx="1218895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9148BE5-711A-4FAF-A9CE-2416CCFA8F15}">
      <dsp:nvSpPr>
        <dsp:cNvPr id="0" name=""/>
        <dsp:cNvSpPr/>
      </dsp:nvSpPr>
      <dsp:spPr>
        <a:xfrm>
          <a:off x="609447" y="3682203"/>
          <a:ext cx="8532265" cy="472320"/>
        </a:xfrm>
        <a:prstGeom prst="roundRect">
          <a:avLst/>
        </a:prstGeom>
        <a:solidFill>
          <a:srgbClr val="8B233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499" tIns="0" rIns="322499" bIns="0" numCol="1" spcCol="1270" anchor="ctr" anchorCtr="0">
          <a:noAutofit/>
        </a:bodyPr>
        <a:lstStyle/>
        <a:p>
          <a:pPr marL="0" lvl="0" indent="0" algn="l" defTabSz="1066800">
            <a:lnSpc>
              <a:spcPct val="90000"/>
            </a:lnSpc>
            <a:spcBef>
              <a:spcPct val="0"/>
            </a:spcBef>
            <a:spcAft>
              <a:spcPct val="35000"/>
            </a:spcAft>
            <a:buFont typeface="Calibri" panose="020F0502020204030204" pitchFamily="34" charset="0"/>
            <a:buNone/>
          </a:pPr>
          <a:r>
            <a:rPr lang="en-US" sz="2400" kern="1200" dirty="0"/>
            <a:t>Be prepared to adjust based on audience expertise </a:t>
          </a:r>
        </a:p>
      </dsp:txBody>
      <dsp:txXfrm>
        <a:off x="632504" y="3705260"/>
        <a:ext cx="8486151" cy="426206"/>
      </dsp:txXfrm>
    </dsp:sp>
    <dsp:sp modelId="{8ABACCA3-82F3-4B55-B2C0-EAFCF6AD4F4A}">
      <dsp:nvSpPr>
        <dsp:cNvPr id="0" name=""/>
        <dsp:cNvSpPr/>
      </dsp:nvSpPr>
      <dsp:spPr>
        <a:xfrm>
          <a:off x="0" y="4644123"/>
          <a:ext cx="1218895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4C1B50-4003-4B34-98CE-6C4EF89223EE}">
      <dsp:nvSpPr>
        <dsp:cNvPr id="0" name=""/>
        <dsp:cNvSpPr/>
      </dsp:nvSpPr>
      <dsp:spPr>
        <a:xfrm>
          <a:off x="609447" y="4407963"/>
          <a:ext cx="8532265" cy="472320"/>
        </a:xfrm>
        <a:prstGeom prst="roundRect">
          <a:avLst/>
        </a:prstGeom>
        <a:solidFill>
          <a:srgbClr val="8B233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499" tIns="0" rIns="322499" bIns="0" numCol="1" spcCol="1270" anchor="ctr" anchorCtr="0">
          <a:noAutofit/>
        </a:bodyPr>
        <a:lstStyle/>
        <a:p>
          <a:pPr marL="0" lvl="0" indent="0" algn="l" defTabSz="1066800">
            <a:lnSpc>
              <a:spcPct val="90000"/>
            </a:lnSpc>
            <a:spcBef>
              <a:spcPct val="0"/>
            </a:spcBef>
            <a:spcAft>
              <a:spcPct val="35000"/>
            </a:spcAft>
            <a:buFont typeface="Calibri" panose="020F0502020204030204" pitchFamily="34" charset="0"/>
            <a:buNone/>
          </a:pPr>
          <a:r>
            <a:rPr lang="en-US" sz="2400" kern="1200" dirty="0"/>
            <a:t>Google your policymaker (if possible)</a:t>
          </a:r>
        </a:p>
      </dsp:txBody>
      <dsp:txXfrm>
        <a:off x="632504" y="4431020"/>
        <a:ext cx="8486151" cy="42620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8ADFB1-A68A-46FE-A3CA-EE308452F08D}">
      <dsp:nvSpPr>
        <dsp:cNvPr id="0" name=""/>
        <dsp:cNvSpPr/>
      </dsp:nvSpPr>
      <dsp:spPr>
        <a:xfrm>
          <a:off x="3570" y="631720"/>
          <a:ext cx="2832978" cy="1699787"/>
        </a:xfrm>
        <a:prstGeom prst="rect">
          <a:avLst/>
        </a:prstGeom>
        <a:solidFill>
          <a:srgbClr val="00637B"/>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Font typeface="Arial" panose="020B0604020202020204" pitchFamily="34" charset="0"/>
            <a:buNone/>
          </a:pPr>
          <a:r>
            <a:rPr lang="en-US" sz="2100" kern="1200" dirty="0"/>
            <a:t>How did your information come across when policymakers had digested it? </a:t>
          </a:r>
        </a:p>
      </dsp:txBody>
      <dsp:txXfrm>
        <a:off x="3570" y="631720"/>
        <a:ext cx="2832978" cy="1699787"/>
      </dsp:txXfrm>
    </dsp:sp>
    <dsp:sp modelId="{14D55AFD-5D2D-4361-89D7-47DF9FDFEC23}">
      <dsp:nvSpPr>
        <dsp:cNvPr id="0" name=""/>
        <dsp:cNvSpPr/>
      </dsp:nvSpPr>
      <dsp:spPr>
        <a:xfrm>
          <a:off x="3119847" y="631720"/>
          <a:ext cx="2832978" cy="1699787"/>
        </a:xfrm>
        <a:prstGeom prst="rect">
          <a:avLst/>
        </a:prstGeom>
        <a:solidFill>
          <a:srgbClr val="00637B"/>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Font typeface="Arial" panose="020B0604020202020204" pitchFamily="34" charset="0"/>
            <a:buNone/>
          </a:pPr>
          <a:r>
            <a:rPr lang="en-US" sz="2100" kern="1200" dirty="0"/>
            <a:t>What would you have done differently? </a:t>
          </a:r>
        </a:p>
      </dsp:txBody>
      <dsp:txXfrm>
        <a:off x="3119847" y="631720"/>
        <a:ext cx="2832978" cy="1699787"/>
      </dsp:txXfrm>
    </dsp:sp>
    <dsp:sp modelId="{D97C7BEF-6116-4ABC-9BF1-8D9A84834107}">
      <dsp:nvSpPr>
        <dsp:cNvPr id="0" name=""/>
        <dsp:cNvSpPr/>
      </dsp:nvSpPr>
      <dsp:spPr>
        <a:xfrm>
          <a:off x="6236124" y="631720"/>
          <a:ext cx="2832978" cy="1699787"/>
        </a:xfrm>
        <a:prstGeom prst="rect">
          <a:avLst/>
        </a:prstGeom>
        <a:solidFill>
          <a:srgbClr val="00637B"/>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Font typeface="Arial" panose="020B0604020202020204" pitchFamily="34" charset="0"/>
            <a:buNone/>
          </a:pPr>
          <a:r>
            <a:rPr lang="en-US" sz="2100" kern="1200" dirty="0"/>
            <a:t>What would you have liked to have seen? </a:t>
          </a:r>
        </a:p>
      </dsp:txBody>
      <dsp:txXfrm>
        <a:off x="6236124" y="631720"/>
        <a:ext cx="2832978" cy="1699787"/>
      </dsp:txXfrm>
    </dsp:sp>
    <dsp:sp modelId="{5B373FFF-413D-4785-9C66-DE17E4769526}">
      <dsp:nvSpPr>
        <dsp:cNvPr id="0" name=""/>
        <dsp:cNvSpPr/>
      </dsp:nvSpPr>
      <dsp:spPr>
        <a:xfrm>
          <a:off x="9352401" y="631720"/>
          <a:ext cx="2832978" cy="1699787"/>
        </a:xfrm>
        <a:prstGeom prst="rect">
          <a:avLst/>
        </a:prstGeom>
        <a:solidFill>
          <a:srgbClr val="00637B"/>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Font typeface="Arial" panose="020B0604020202020204" pitchFamily="34" charset="0"/>
            <a:buNone/>
          </a:pPr>
          <a:r>
            <a:rPr lang="en-US" sz="2100" kern="1200" dirty="0"/>
            <a:t>Considering how fraught direct policy engagement is, is it worth it? </a:t>
          </a:r>
        </a:p>
      </dsp:txBody>
      <dsp:txXfrm>
        <a:off x="9352401" y="631720"/>
        <a:ext cx="2832978" cy="1699787"/>
      </dsp:txXfrm>
    </dsp:sp>
    <dsp:sp modelId="{96E27989-FE66-42A6-85A6-1C5378BFD789}">
      <dsp:nvSpPr>
        <dsp:cNvPr id="0" name=""/>
        <dsp:cNvSpPr/>
      </dsp:nvSpPr>
      <dsp:spPr>
        <a:xfrm>
          <a:off x="3570" y="2614805"/>
          <a:ext cx="2832978" cy="1699787"/>
        </a:xfrm>
        <a:prstGeom prst="rect">
          <a:avLst/>
        </a:prstGeom>
        <a:solidFill>
          <a:srgbClr val="00637B"/>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Font typeface="Arial" panose="020B0604020202020204" pitchFamily="34" charset="0"/>
            <a:buNone/>
          </a:pPr>
          <a:r>
            <a:rPr lang="en-US" sz="2100" kern="1200" dirty="0"/>
            <a:t>Knowing you are in the black box, what asks will you make of policymakers? </a:t>
          </a:r>
        </a:p>
      </dsp:txBody>
      <dsp:txXfrm>
        <a:off x="3570" y="2614805"/>
        <a:ext cx="2832978" cy="1699787"/>
      </dsp:txXfrm>
    </dsp:sp>
    <dsp:sp modelId="{CEC5C8DE-221E-4B91-9D32-2A3F49F2F55C}">
      <dsp:nvSpPr>
        <dsp:cNvPr id="0" name=""/>
        <dsp:cNvSpPr/>
      </dsp:nvSpPr>
      <dsp:spPr>
        <a:xfrm>
          <a:off x="3119847" y="2614805"/>
          <a:ext cx="2832978" cy="1699787"/>
        </a:xfrm>
        <a:prstGeom prst="rect">
          <a:avLst/>
        </a:prstGeom>
        <a:solidFill>
          <a:srgbClr val="00637B"/>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Font typeface="Arial" panose="020B0604020202020204" pitchFamily="34" charset="0"/>
            <a:buNone/>
          </a:pPr>
          <a:r>
            <a:rPr lang="en-US" sz="2100" kern="1200" dirty="0"/>
            <a:t>Moral hazards? </a:t>
          </a:r>
        </a:p>
      </dsp:txBody>
      <dsp:txXfrm>
        <a:off x="3119847" y="2614805"/>
        <a:ext cx="2832978" cy="1699787"/>
      </dsp:txXfrm>
    </dsp:sp>
    <dsp:sp modelId="{258CBAF8-3A41-4796-9724-94DC08666ECF}">
      <dsp:nvSpPr>
        <dsp:cNvPr id="0" name=""/>
        <dsp:cNvSpPr/>
      </dsp:nvSpPr>
      <dsp:spPr>
        <a:xfrm>
          <a:off x="6236124" y="2614805"/>
          <a:ext cx="2832978" cy="1699787"/>
        </a:xfrm>
        <a:prstGeom prst="rect">
          <a:avLst/>
        </a:prstGeom>
        <a:solidFill>
          <a:srgbClr val="00637B"/>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Font typeface="Arial" panose="020B0604020202020204" pitchFamily="34" charset="0"/>
            <a:buNone/>
          </a:pPr>
          <a:r>
            <a:rPr lang="en-US" sz="2100" kern="1200" dirty="0"/>
            <a:t>Ethical questions? </a:t>
          </a:r>
        </a:p>
      </dsp:txBody>
      <dsp:txXfrm>
        <a:off x="6236124" y="2614805"/>
        <a:ext cx="2832978" cy="1699787"/>
      </dsp:txXfrm>
    </dsp:sp>
    <dsp:sp modelId="{CF33AD6F-4444-4C51-AD29-4E83D934DF85}">
      <dsp:nvSpPr>
        <dsp:cNvPr id="0" name=""/>
        <dsp:cNvSpPr/>
      </dsp:nvSpPr>
      <dsp:spPr>
        <a:xfrm>
          <a:off x="9352401" y="2614805"/>
          <a:ext cx="2832978" cy="1699787"/>
        </a:xfrm>
        <a:prstGeom prst="rect">
          <a:avLst/>
        </a:prstGeom>
        <a:solidFill>
          <a:srgbClr val="00637B"/>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Font typeface="Arial" panose="020B0604020202020204" pitchFamily="34" charset="0"/>
            <a:buNone/>
          </a:pPr>
          <a:r>
            <a:rPr lang="en-US" sz="2100" kern="1200" dirty="0"/>
            <a:t>Worth your time, their time? </a:t>
          </a:r>
        </a:p>
      </dsp:txBody>
      <dsp:txXfrm>
        <a:off x="9352401" y="2614805"/>
        <a:ext cx="2832978" cy="1699787"/>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7.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826BF2-6062-4F7C-951E-C72F52EF1943}" type="datetimeFigureOut">
              <a:rPr lang="en-US" smtClean="0"/>
              <a:t>9/13/2021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3C6902-318D-4FB4-8ECD-F92F656E810E}" type="slidenum">
              <a:rPr lang="en-US" smtClean="0"/>
              <a:t>‹#›</a:t>
            </a:fld>
            <a:endParaRPr lang="en-US"/>
          </a:p>
        </p:txBody>
      </p:sp>
    </p:spTree>
    <p:extLst>
      <p:ext uri="{BB962C8B-B14F-4D97-AF65-F5344CB8AC3E}">
        <p14:creationId xmlns:p14="http://schemas.microsoft.com/office/powerpoint/2010/main" val="3237085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 introductions and an explanation of the format, to include introducing the rules and instructions for the exercise. </a:t>
            </a:r>
          </a:p>
        </p:txBody>
      </p:sp>
      <p:sp>
        <p:nvSpPr>
          <p:cNvPr id="4" name="Slide Number Placeholder 3"/>
          <p:cNvSpPr>
            <a:spLocks noGrp="1"/>
          </p:cNvSpPr>
          <p:nvPr>
            <p:ph type="sldNum" sz="quarter" idx="5"/>
          </p:nvPr>
        </p:nvSpPr>
        <p:spPr/>
        <p:txBody>
          <a:bodyPr/>
          <a:lstStyle/>
          <a:p>
            <a:fld id="{C43C6902-318D-4FB4-8ECD-F92F656E810E}" type="slidenum">
              <a:rPr lang="en-US" smtClean="0"/>
              <a:t>3</a:t>
            </a:fld>
            <a:endParaRPr lang="en-US"/>
          </a:p>
        </p:txBody>
      </p:sp>
    </p:spTree>
    <p:extLst>
      <p:ext uri="{BB962C8B-B14F-4D97-AF65-F5344CB8AC3E}">
        <p14:creationId xmlns:p14="http://schemas.microsoft.com/office/powerpoint/2010/main" val="709869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struggled with graphics for this slide because it is not that straightforward to explain.</a:t>
            </a:r>
          </a:p>
          <a:p>
            <a:endParaRPr lang="en-US" dirty="0"/>
          </a:p>
          <a:p>
            <a:r>
              <a:rPr lang="en-US" dirty="0"/>
              <a:t>I love a great academic paper and briefing because I think they do a good job of explaining things – explaining how variables were selected, how complexity can be explicated, and what are limitations and needs for more research. This is a very different style I have found from policy related papers, which often center recommendations, and while they might provide some explanations and caveats, the focal point remains on the doing, not the thinking behind it. </a:t>
            </a:r>
          </a:p>
          <a:p>
            <a:endParaRPr lang="en-US" dirty="0"/>
          </a:p>
          <a:p>
            <a:r>
              <a:rPr lang="en-US" dirty="0"/>
              <a:t>This difference is one of content but also of presentation. Policy processes often are looking for recommendations (backed by explanations) but few policymakers’ jobs are to explain phenomena, their job is to figure out ways to change complex systems. So, while the same information may be at play, an academic article and a policy paper might have very different volume of information devoted to differing facets. This is especially important if you are working with policymakers who are short </a:t>
            </a:r>
            <a:r>
              <a:rPr lang="en-US"/>
              <a:t>on time. </a:t>
            </a:r>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12</a:t>
            </a:fld>
            <a:endParaRPr lang="en-US"/>
          </a:p>
        </p:txBody>
      </p:sp>
    </p:spTree>
    <p:extLst>
      <p:ext uri="{BB962C8B-B14F-4D97-AF65-F5344CB8AC3E}">
        <p14:creationId xmlns:p14="http://schemas.microsoft.com/office/powerpoint/2010/main" val="2917828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a short reminder that there are often a variety of intermediaries between academics and policymakers – and not just because Judd and I both belong to this category. But people in think tanks, journalists, consultants and even lawyers can all be helpful bridges between academic and policy circles. </a:t>
            </a:r>
          </a:p>
          <a:p>
            <a:r>
              <a:rPr lang="en-US" dirty="0"/>
              <a:t>In think tanks, there may be room for an academic idea to further ideate and incubate, they may provide platform for academics – present and share – bend toward better decisions. And many think tanks are populated by former Policymakers – they can help strengthen arguments that are your equities and give helpful tips. </a:t>
            </a:r>
          </a:p>
          <a:p>
            <a:r>
              <a:rPr lang="en-US" dirty="0"/>
              <a:t>Sometimes this involves losing some control as to how findings are aggregated with many other aspects. Sometimes this involves partisan slants, or at times, intermediaries may be funded to focus on very specific aspects, not exactly aligned with the study. So, while it is wise to partner, it is also wise to calculate intermediaries with awareness. </a:t>
            </a:r>
          </a:p>
          <a:p>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13</a:t>
            </a:fld>
            <a:endParaRPr lang="en-US"/>
          </a:p>
        </p:txBody>
      </p:sp>
    </p:spTree>
    <p:extLst>
      <p:ext uri="{BB962C8B-B14F-4D97-AF65-F5344CB8AC3E}">
        <p14:creationId xmlns:p14="http://schemas.microsoft.com/office/powerpoint/2010/main" val="1696684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policymakers should feel free to interrupt and ask questions</a:t>
            </a:r>
          </a:p>
          <a:p>
            <a:r>
              <a:rPr lang="en-US" dirty="0"/>
              <a:t>Note that policymakers are coming into this conversation with a point of view, and looking to gather supporting evidence for that position </a:t>
            </a:r>
          </a:p>
          <a:p>
            <a:r>
              <a:rPr lang="en-US" dirty="0"/>
              <a:t>Researchers are not aware of the policy process underway – they were invited to present on their latest report that was published </a:t>
            </a:r>
          </a:p>
          <a:p>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15</a:t>
            </a:fld>
            <a:endParaRPr lang="en-US"/>
          </a:p>
        </p:txBody>
      </p:sp>
    </p:spTree>
    <p:extLst>
      <p:ext uri="{BB962C8B-B14F-4D97-AF65-F5344CB8AC3E}">
        <p14:creationId xmlns:p14="http://schemas.microsoft.com/office/powerpoint/2010/main" val="199016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notes: </a:t>
            </a:r>
          </a:p>
          <a:p>
            <a:r>
              <a:rPr lang="en-US" dirty="0"/>
              <a:t>As you probably gathered already, the readings for our session are focused on the exercise at hand, not on the overall topic of policy black box. So we wanted to spend the lecture talking a bit from our professional experiences as an insider’s view of policymaking for the U.S. national security process. </a:t>
            </a:r>
          </a:p>
          <a:p>
            <a:endParaRPr lang="en-US" dirty="0"/>
          </a:p>
          <a:p>
            <a:r>
              <a:rPr lang="en-US" dirty="0"/>
              <a:t>Not all policy processes are the same – so we will stick to what we know – the NSC process. We’ll talk about the process, the players, and what we are calling the overall system in the high levels of federal US policymaking. We will also talk through some of the ways that information is used behind closed doors. </a:t>
            </a:r>
          </a:p>
          <a:p>
            <a:endParaRPr lang="en-US" dirty="0"/>
          </a:p>
          <a:p>
            <a:r>
              <a:rPr lang="en-US" dirty="0"/>
              <a:t>We will spend the lecture talking about some potential challenges that scholars/researchers may confront when engaging with policymakers. And we will tackle some of the gray areas of morals, ethics, and responsibility implicit in interactions when you have information asymmetry, unknown players, and unknown decision points.</a:t>
            </a:r>
          </a:p>
          <a:p>
            <a:r>
              <a:rPr lang="en-US" dirty="0"/>
              <a:t> </a:t>
            </a:r>
          </a:p>
          <a:p>
            <a:r>
              <a:rPr lang="en-US" dirty="0"/>
              <a:t>The goal of the lecture and the exercise is for us to help unpack a bit of what might be happening on the policymaking side, so that future policy engagements might be a bit more informed for academics who engage with policy processes. </a:t>
            </a:r>
          </a:p>
          <a:p>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4</a:t>
            </a:fld>
            <a:endParaRPr lang="en-US"/>
          </a:p>
        </p:txBody>
      </p:sp>
    </p:spTree>
    <p:extLst>
      <p:ext uri="{BB962C8B-B14F-4D97-AF65-F5344CB8AC3E}">
        <p14:creationId xmlns:p14="http://schemas.microsoft.com/office/powerpoint/2010/main" val="1563379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Following this slide, we will unpack the process, players, and a bit of how policymakers might view each other and view academia. But before we get there, this slide hopes to delineate a few of the unknowns of policy engagement. Namely, things that you, briefing policy makers or engaging with policy relevant audiences, might never know, or only know partially. By outlining these, and asking these questions before and during policy engagement, you can help better situate yourself and your part in a process. </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Is your research being used to interrogate assumptions or just reify already held positions?</a:t>
            </a:r>
          </a:p>
          <a:p>
            <a:pPr marL="342900" marR="0" lvl="0" indent="-342900">
              <a:lnSpc>
                <a:spcPct val="107000"/>
              </a:lnSpc>
              <a:spcBef>
                <a:spcPts val="0"/>
              </a:spcBef>
              <a:spcAft>
                <a:spcPts val="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Is your research being seen very differently by different agency players – especially if it is from a player within a part of a bureaucracy that might not have sway over their colleagues?</a:t>
            </a:r>
          </a:p>
          <a:p>
            <a:pPr marL="342900" marR="0" lvl="0" indent="-342900">
              <a:lnSpc>
                <a:spcPct val="107000"/>
              </a:lnSpc>
              <a:spcBef>
                <a:spcPts val="0"/>
              </a:spcBef>
              <a:spcAft>
                <a:spcPts val="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Are you entering a sociological situation room – where are the positions of power? Are they based on agency position? Stay conscious of who speaks first and that can sway the room; where sometimes saying nothing is a powerful move, and how fully formed decisions might be before anyone ever meets you. </a:t>
            </a:r>
          </a:p>
          <a:p>
            <a:pPr marL="342900" marR="0" lvl="0" indent="-342900">
              <a:lnSpc>
                <a:spcPct val="107000"/>
              </a:lnSpc>
              <a:spcBef>
                <a:spcPts val="0"/>
              </a:spcBef>
              <a:spcAft>
                <a:spcPts val="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Was your research at all part of the policy deliberation, or maybe it was part of one portion but not another.  This might be because at a particular stage, policymakers already have marching orders, or are trying to glean additional insights to bolter the case, or you may be part of a check box exercise and never know it.   </a:t>
            </a:r>
          </a:p>
          <a:p>
            <a:pPr marL="342900" marR="0" lvl="0" indent="-342900">
              <a:lnSpc>
                <a:spcPct val="107000"/>
              </a:lnSpc>
              <a:spcBef>
                <a:spcPts val="0"/>
              </a:spcBef>
              <a:spcAft>
                <a:spcPts val="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Who you engage with is not treated equal – are you talking to staffers/decision makers, and also not all policymakers are equal and not all government policymakers are not decisionmakers.</a:t>
            </a:r>
          </a:p>
          <a:p>
            <a:pPr marL="342900" marR="0" lvl="0" indent="-342900">
              <a:lnSpc>
                <a:spcPct val="107000"/>
              </a:lnSpc>
              <a:spcBef>
                <a:spcPts val="0"/>
              </a:spcBef>
              <a:spcAft>
                <a:spcPts val="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gets lost in translation – specifically on findings leading to recommendations, the limitations of caveats, and whether minor points get emphasized ahead of major ones </a:t>
            </a:r>
          </a:p>
          <a:p>
            <a:pPr marL="342900" marR="0" lvl="0" indent="-342900">
              <a:lnSpc>
                <a:spcPct val="107000"/>
              </a:lnSpc>
              <a:spcBef>
                <a:spcPts val="0"/>
              </a:spcBef>
              <a:spcAft>
                <a:spcPts val="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How comfortable are you knowing that policy pieces you are informing are classified, or even the people you meet who you might not know  </a:t>
            </a:r>
          </a:p>
          <a:p>
            <a:pPr marL="342900" marR="0" lvl="0" indent="-342900">
              <a:lnSpc>
                <a:spcPct val="107000"/>
              </a:lnSpc>
              <a:spcBef>
                <a:spcPts val="0"/>
              </a:spcBef>
              <a:spcAft>
                <a:spcPts val="80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All of these pieces can be part of a system where academics don’t always know how their research will impact policies </a:t>
            </a:r>
          </a:p>
          <a:p>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5</a:t>
            </a:fld>
            <a:endParaRPr lang="en-US"/>
          </a:p>
        </p:txBody>
      </p:sp>
    </p:spTree>
    <p:extLst>
      <p:ext uri="{BB962C8B-B14F-4D97-AF65-F5344CB8AC3E}">
        <p14:creationId xmlns:p14="http://schemas.microsoft.com/office/powerpoint/2010/main" val="3247133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Understanding the National Security process is essential for academics. In 1947, President Truman created the National Security Council to strengthen interagency coordination and address policy disputes. The President can decide which departments and agencies are part of the NSC. For example, Democrats usually include the US Ambassador to the UN whereas Republicans often do not. (President Trump did for Nikki Haley, but not her successor.)</a:t>
            </a:r>
          </a:p>
          <a:p>
            <a:endParaRPr lang="en-US" dirty="0"/>
          </a:p>
          <a:p>
            <a:r>
              <a:rPr lang="en-US" dirty="0"/>
              <a:t>An academic may have access to only one of these departments or agencies, and thus they are only informing one actor among many.</a:t>
            </a:r>
          </a:p>
        </p:txBody>
      </p:sp>
      <p:sp>
        <p:nvSpPr>
          <p:cNvPr id="4" name="Slide Number Placeholder 3"/>
          <p:cNvSpPr>
            <a:spLocks noGrp="1"/>
          </p:cNvSpPr>
          <p:nvPr>
            <p:ph type="sldNum" sz="quarter" idx="5"/>
          </p:nvPr>
        </p:nvSpPr>
        <p:spPr/>
        <p:txBody>
          <a:bodyPr/>
          <a:lstStyle/>
          <a:p>
            <a:fld id="{C43C6902-318D-4FB4-8ECD-F92F656E810E}" type="slidenum">
              <a:rPr lang="en-US" smtClean="0"/>
              <a:t>6</a:t>
            </a:fld>
            <a:endParaRPr lang="en-US"/>
          </a:p>
        </p:txBody>
      </p:sp>
    </p:spTree>
    <p:extLst>
      <p:ext uri="{BB962C8B-B14F-4D97-AF65-F5344CB8AC3E}">
        <p14:creationId xmlns:p14="http://schemas.microsoft.com/office/powerpoint/2010/main" val="3567257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President chairs National Security Council, and it serves as the final forum for adjudicating decisions. At the lowest level, NSC directors chair the sub-Interagency Policy Committee (sub-IPC) under Democratic Administrations or sub-Policy Coordinating Committee (sub-PCC) under Republic administrations. </a:t>
            </a:r>
          </a:p>
          <a:p>
            <a:endParaRPr lang="en-US" dirty="0"/>
          </a:p>
          <a:p>
            <a:r>
              <a:rPr lang="en-US" dirty="0"/>
              <a:t>An academic may be engaging a member of one of these policy committees, but more likely they are talking a desk officer or action officer who is writing the talking points and drafting proposals.</a:t>
            </a:r>
          </a:p>
          <a:p>
            <a:endParaRPr lang="en-US" dirty="0"/>
          </a:p>
          <a:p>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7</a:t>
            </a:fld>
            <a:endParaRPr lang="en-US"/>
          </a:p>
        </p:txBody>
      </p:sp>
    </p:spTree>
    <p:extLst>
      <p:ext uri="{BB962C8B-B14F-4D97-AF65-F5344CB8AC3E}">
        <p14:creationId xmlns:p14="http://schemas.microsoft.com/office/powerpoint/2010/main" val="1093131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issues are first considered at the sub-IPC/sub-PCC and move up the chain until there is a decision. Some issues can be resolved at the sub-IPC/sub-PCC, while others require more senior attention. If there are disagreements between agencies and departments, it will go to the next level for decision. This process can repeat itself if the President or a senior official is displeased with the choices presents. (see Obama’s three-month Afghanistan review in 2009.)</a:t>
            </a:r>
          </a:p>
          <a:p>
            <a:endParaRPr lang="en-US" dirty="0"/>
          </a:p>
          <a:p>
            <a:r>
              <a:rPr lang="en-US" dirty="0"/>
              <a:t>There are circumstances where deliberations starts at higher levels, and then are sent down to the IPC/PCC or sub-IPC/sub-PCC for further consideration or refinement. It depends on the issue and the preference of </a:t>
            </a:r>
            <a:r>
              <a:rPr lang="en-US"/>
              <a:t>the Administration</a:t>
            </a:r>
            <a:r>
              <a:rPr lang="en-US" dirty="0"/>
              <a:t>. For example, Trump’s National Security Adviser McMaster preferred to have a high-level discussion before tasking the issue to the IPC/PCC or sub-IPC/sub-PPC.</a:t>
            </a:r>
          </a:p>
          <a:p>
            <a:endParaRPr lang="en-US" dirty="0"/>
          </a:p>
          <a:p>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8</a:t>
            </a:fld>
            <a:endParaRPr lang="en-US"/>
          </a:p>
        </p:txBody>
      </p:sp>
    </p:spTree>
    <p:extLst>
      <p:ext uri="{BB962C8B-B14F-4D97-AF65-F5344CB8AC3E}">
        <p14:creationId xmlns:p14="http://schemas.microsoft.com/office/powerpoint/2010/main" val="1795103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on the left of the slide, we have barriers and, on the right, we have clearing up of assumptions. </a:t>
            </a:r>
          </a:p>
          <a:p>
            <a:endParaRPr lang="en-US" dirty="0"/>
          </a:p>
          <a:p>
            <a:r>
              <a:rPr lang="en-US" dirty="0"/>
              <a:t>Starting with the assumptions – some are really exaggerations, but I think still worth mentioning as a rhetorical tool, to remind ourselves to look out for them when they appear in more nuanced ways in real life. If you were in the group that read the assigned article by Jon Finer and Rob Malley, you would have picked up on some of these themes in their self-reflections. </a:t>
            </a:r>
          </a:p>
          <a:p>
            <a:r>
              <a:rPr lang="en-US" dirty="0"/>
              <a:t>- Most policymakers want to do good; they value academics (many of them have studied with or are former academics), they are generally quite smart on their subject matter areas, and when it comes to specific policies, they are not unaware of downsides. Instead, they are often more focused on areas like stakes, tradeoffs, and consequences – or they are caught between policy choices and political reverberations. </a:t>
            </a:r>
          </a:p>
          <a:p>
            <a:r>
              <a:rPr lang="en-US" dirty="0"/>
              <a:t>- Those aspects are rarely articled in public fora but are front and center behind closed doors.    </a:t>
            </a:r>
          </a:p>
          <a:p>
            <a:endParaRPr lang="en-US" dirty="0"/>
          </a:p>
          <a:p>
            <a:r>
              <a:rPr lang="en-US" dirty="0"/>
              <a:t>And when it comes to barriers, there are some cultural differences that are worth spelling out, that can unfortunately mean that policymakers do not truly benefit from the wisdom and findings of academia. These are not always true, but I think enough of the time to worth detailing </a:t>
            </a:r>
          </a:p>
          <a:p>
            <a:r>
              <a:rPr lang="en-US" dirty="0"/>
              <a:t>- Methods – policymakers rarely care about methods, and even if they care, their boss does not. put it in the annex, leave it for Q&amp;A </a:t>
            </a:r>
          </a:p>
          <a:p>
            <a:r>
              <a:rPr lang="en-US" dirty="0"/>
              <a:t>- Theory – policymakers rarely articulate their own theories – they are more concerned with goals, objectives, and theories of change </a:t>
            </a:r>
          </a:p>
          <a:p>
            <a:r>
              <a:rPr lang="en-US" dirty="0"/>
              <a:t>- Not showing homework – this is like methods but also a bit more ubiquitous – it is sometimes difficult for a person, all of us included, to not want to demonstrate all the effort than went into a set of findings – to show homework. This can be important but can also be a barrier </a:t>
            </a:r>
          </a:p>
          <a:p>
            <a:r>
              <a:rPr lang="en-US" dirty="0"/>
              <a:t>- Language – this is simple, but simpler and clear language is always preferred to more technical jargon. This is not a symbiotic relationship – policy makers will use acronyms you might not know and never stop to define them, but many also will not ask you to define things they do not understand, and that is often a lost opportunity </a:t>
            </a:r>
          </a:p>
          <a:p>
            <a:r>
              <a:rPr lang="en-US" dirty="0"/>
              <a:t>- Culture – lastly, there are cultural barriers that are too numerous to detail, but they range from briefing style, to interruptions, how the story of one person can be more persuasive than rigorous empirical statistics, to ghosting - and they come into play in many ways. </a:t>
            </a:r>
          </a:p>
          <a:p>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9</a:t>
            </a:fld>
            <a:endParaRPr lang="en-US"/>
          </a:p>
        </p:txBody>
      </p:sp>
    </p:spTree>
    <p:extLst>
      <p:ext uri="{BB962C8B-B14F-4D97-AF65-F5344CB8AC3E}">
        <p14:creationId xmlns:p14="http://schemas.microsoft.com/office/powerpoint/2010/main" val="15942576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2003, CIA senior officer Martin Peterson published ”The Challenge for the Political Analyst” in </a:t>
            </a:r>
            <a:r>
              <a:rPr lang="en-US" i="1" dirty="0"/>
              <a:t>Studies for Intelligence. </a:t>
            </a:r>
            <a:r>
              <a:rPr lang="en-US" i="0" dirty="0"/>
              <a:t>It is as instructive for analysts as it is for academics when engaging with policymakers.</a:t>
            </a:r>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10</a:t>
            </a:fld>
            <a:endParaRPr lang="en-US"/>
          </a:p>
        </p:txBody>
      </p:sp>
    </p:spTree>
    <p:extLst>
      <p:ext uri="{BB962C8B-B14F-4D97-AF65-F5344CB8AC3E}">
        <p14:creationId xmlns:p14="http://schemas.microsoft.com/office/powerpoint/2010/main" val="1335233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Where and how academics engage within the interagency process is crucial.</a:t>
            </a:r>
          </a:p>
          <a:p>
            <a:endParaRPr lang="en-US" dirty="0"/>
          </a:p>
          <a:p>
            <a:r>
              <a:rPr lang="en-US" dirty="0"/>
              <a:t>There is more opportunity to influence at the sub-IPC/sub-PCC stage because there is an openness to new ideas and willingness to refine policy proposals based on academic insights. As the issue moves up the chain, the academic may struggle to inform policy. There is still a window for influence at the IPC, but mainly course corrections and adjustments.</a:t>
            </a:r>
          </a:p>
          <a:p>
            <a:endParaRPr lang="en-US" dirty="0"/>
          </a:p>
          <a:p>
            <a:r>
              <a:rPr lang="en-US" dirty="0"/>
              <a:t>If there a deadlocked IPC or a Deputies Committee, most agencies and departments have established positions on the question at hand. They are likely to turn to academics not for new ideas, but for ammunition to strengthen their proposals in the face of opposition.</a:t>
            </a:r>
          </a:p>
          <a:p>
            <a:endParaRPr lang="en-US" dirty="0"/>
          </a:p>
          <a:p>
            <a:r>
              <a:rPr lang="en-US" dirty="0"/>
              <a:t>At the PC or NSC-level, most officials are engaging academics as a box-checking exercise or to identify potential public validators. It is difficult to shift the conversation from the outside at this level.</a:t>
            </a:r>
          </a:p>
        </p:txBody>
      </p:sp>
      <p:sp>
        <p:nvSpPr>
          <p:cNvPr id="4" name="Slide Number Placeholder 3"/>
          <p:cNvSpPr>
            <a:spLocks noGrp="1"/>
          </p:cNvSpPr>
          <p:nvPr>
            <p:ph type="sldNum" sz="quarter" idx="5"/>
          </p:nvPr>
        </p:nvSpPr>
        <p:spPr/>
        <p:txBody>
          <a:bodyPr/>
          <a:lstStyle/>
          <a:p>
            <a:fld id="{C43C6902-318D-4FB4-8ECD-F92F656E810E}" type="slidenum">
              <a:rPr lang="en-US" smtClean="0"/>
              <a:t>11</a:t>
            </a:fld>
            <a:endParaRPr lang="en-US"/>
          </a:p>
        </p:txBody>
      </p:sp>
    </p:spTree>
    <p:extLst>
      <p:ext uri="{BB962C8B-B14F-4D97-AF65-F5344CB8AC3E}">
        <p14:creationId xmlns:p14="http://schemas.microsoft.com/office/powerpoint/2010/main" val="1391126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584E0-A91D-4756-A9D2-A82A151029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613F5D-C21F-4B99-98C1-B7E4727C13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29F1387-EEEF-42D0-A570-2BB5BF23C4C9}"/>
              </a:ext>
            </a:extLst>
          </p:cNvPr>
          <p:cNvSpPr>
            <a:spLocks noGrp="1"/>
          </p:cNvSpPr>
          <p:nvPr>
            <p:ph type="dt" sz="half" idx="10"/>
          </p:nvPr>
        </p:nvSpPr>
        <p:spPr/>
        <p:txBody>
          <a:bodyPr/>
          <a:lstStyle/>
          <a:p>
            <a:fld id="{CC40C743-E5E9-47D9-8C6C-7FADC612B6CA}" type="datetimeFigureOut">
              <a:rPr lang="en-US" smtClean="0"/>
              <a:t>9/13/2021</a:t>
            </a:fld>
            <a:endParaRPr lang="en-US"/>
          </a:p>
        </p:txBody>
      </p:sp>
      <p:sp>
        <p:nvSpPr>
          <p:cNvPr id="5" name="Footer Placeholder 4">
            <a:extLst>
              <a:ext uri="{FF2B5EF4-FFF2-40B4-BE49-F238E27FC236}">
                <a16:creationId xmlns:a16="http://schemas.microsoft.com/office/drawing/2014/main" id="{D8C92DA1-3374-4586-986F-3D4AD09ED4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BECE3B-3E97-4C33-BE23-AD774E9DDBBE}"/>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14312611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14E18-299E-4496-B854-50BA37DDA7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9A301F-461E-4594-9AF5-087A69B431C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04DF75-C886-42E7-AC5E-6C1D0423E579}"/>
              </a:ext>
            </a:extLst>
          </p:cNvPr>
          <p:cNvSpPr>
            <a:spLocks noGrp="1"/>
          </p:cNvSpPr>
          <p:nvPr>
            <p:ph type="dt" sz="half" idx="10"/>
          </p:nvPr>
        </p:nvSpPr>
        <p:spPr/>
        <p:txBody>
          <a:bodyPr/>
          <a:lstStyle/>
          <a:p>
            <a:fld id="{CC40C743-E5E9-47D9-8C6C-7FADC612B6CA}" type="datetimeFigureOut">
              <a:rPr lang="en-US" smtClean="0"/>
              <a:t>9/13/2021</a:t>
            </a:fld>
            <a:endParaRPr lang="en-US"/>
          </a:p>
        </p:txBody>
      </p:sp>
      <p:sp>
        <p:nvSpPr>
          <p:cNvPr id="5" name="Footer Placeholder 4">
            <a:extLst>
              <a:ext uri="{FF2B5EF4-FFF2-40B4-BE49-F238E27FC236}">
                <a16:creationId xmlns:a16="http://schemas.microsoft.com/office/drawing/2014/main" id="{DD8054F1-D77A-4A2C-8186-E5DF6F07A5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A0F68D-E0E6-478D-9733-9D7B3F5A2E98}"/>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185032933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B77C30-3E7E-41AA-81F6-FABC2EF0DD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02F5D0-0518-490F-B5E0-5D49C6E30E7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EF2870-2976-4EB3-BC36-D76B82A1E9ED}"/>
              </a:ext>
            </a:extLst>
          </p:cNvPr>
          <p:cNvSpPr>
            <a:spLocks noGrp="1"/>
          </p:cNvSpPr>
          <p:nvPr>
            <p:ph type="dt" sz="half" idx="10"/>
          </p:nvPr>
        </p:nvSpPr>
        <p:spPr/>
        <p:txBody>
          <a:bodyPr/>
          <a:lstStyle/>
          <a:p>
            <a:fld id="{CC40C743-E5E9-47D9-8C6C-7FADC612B6CA}" type="datetimeFigureOut">
              <a:rPr lang="en-US" smtClean="0"/>
              <a:t>9/13/2021</a:t>
            </a:fld>
            <a:endParaRPr lang="en-US"/>
          </a:p>
        </p:txBody>
      </p:sp>
      <p:sp>
        <p:nvSpPr>
          <p:cNvPr id="5" name="Footer Placeholder 4">
            <a:extLst>
              <a:ext uri="{FF2B5EF4-FFF2-40B4-BE49-F238E27FC236}">
                <a16:creationId xmlns:a16="http://schemas.microsoft.com/office/drawing/2014/main" id="{E2ED79EF-0427-4C79-8C65-5BEFA483C0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EB91A0-5CB8-4A1D-A6D8-4504A1D12425}"/>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70397950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050C3-9943-4026-BA65-FFAD653C61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B1DC32-821C-4A4F-A10A-51644D7EE7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6F9214-17D3-4C6F-89AF-07FA4C5579D9}"/>
              </a:ext>
            </a:extLst>
          </p:cNvPr>
          <p:cNvSpPr>
            <a:spLocks noGrp="1"/>
          </p:cNvSpPr>
          <p:nvPr>
            <p:ph type="dt" sz="half" idx="10"/>
          </p:nvPr>
        </p:nvSpPr>
        <p:spPr/>
        <p:txBody>
          <a:bodyPr/>
          <a:lstStyle/>
          <a:p>
            <a:fld id="{CC40C743-E5E9-47D9-8C6C-7FADC612B6CA}" type="datetimeFigureOut">
              <a:rPr lang="en-US" smtClean="0"/>
              <a:t>9/13/2021</a:t>
            </a:fld>
            <a:endParaRPr lang="en-US"/>
          </a:p>
        </p:txBody>
      </p:sp>
      <p:sp>
        <p:nvSpPr>
          <p:cNvPr id="5" name="Footer Placeholder 4">
            <a:extLst>
              <a:ext uri="{FF2B5EF4-FFF2-40B4-BE49-F238E27FC236}">
                <a16:creationId xmlns:a16="http://schemas.microsoft.com/office/drawing/2014/main" id="{7DABF887-AE7C-4F89-A428-4772725D44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C5689C-28D3-4770-B2F6-34AE6AF5FFA9}"/>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402931045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38D4C-CCE8-47F6-B958-84E82E03BA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832EF95-C8FA-414E-BC12-4D795B1DB8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2C30C70-FB33-421C-B239-6B10EF6E6138}"/>
              </a:ext>
            </a:extLst>
          </p:cNvPr>
          <p:cNvSpPr>
            <a:spLocks noGrp="1"/>
          </p:cNvSpPr>
          <p:nvPr>
            <p:ph type="dt" sz="half" idx="10"/>
          </p:nvPr>
        </p:nvSpPr>
        <p:spPr/>
        <p:txBody>
          <a:bodyPr/>
          <a:lstStyle/>
          <a:p>
            <a:fld id="{CC40C743-E5E9-47D9-8C6C-7FADC612B6CA}" type="datetimeFigureOut">
              <a:rPr lang="en-US" smtClean="0"/>
              <a:t>9/13/2021</a:t>
            </a:fld>
            <a:endParaRPr lang="en-US"/>
          </a:p>
        </p:txBody>
      </p:sp>
      <p:sp>
        <p:nvSpPr>
          <p:cNvPr id="5" name="Footer Placeholder 4">
            <a:extLst>
              <a:ext uri="{FF2B5EF4-FFF2-40B4-BE49-F238E27FC236}">
                <a16:creationId xmlns:a16="http://schemas.microsoft.com/office/drawing/2014/main" id="{666788A7-EC74-447A-B52F-EAF4F3E21F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F9577B-A7DE-4810-A401-ED1BF1CC42E2}"/>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282791085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007A2-A5EE-44E4-9F3B-0DA4B44E10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05B446-28C7-4CC1-918D-DC1763BA32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3AB1FD-BD2D-45DC-9AD3-79F3FD83C17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A89144-0BE6-4158-811C-FB8E32D3FC39}"/>
              </a:ext>
            </a:extLst>
          </p:cNvPr>
          <p:cNvSpPr>
            <a:spLocks noGrp="1"/>
          </p:cNvSpPr>
          <p:nvPr>
            <p:ph type="dt" sz="half" idx="10"/>
          </p:nvPr>
        </p:nvSpPr>
        <p:spPr/>
        <p:txBody>
          <a:bodyPr/>
          <a:lstStyle/>
          <a:p>
            <a:fld id="{CC40C743-E5E9-47D9-8C6C-7FADC612B6CA}" type="datetimeFigureOut">
              <a:rPr lang="en-US" smtClean="0"/>
              <a:t>9/13/2021</a:t>
            </a:fld>
            <a:endParaRPr lang="en-US"/>
          </a:p>
        </p:txBody>
      </p:sp>
      <p:sp>
        <p:nvSpPr>
          <p:cNvPr id="6" name="Footer Placeholder 5">
            <a:extLst>
              <a:ext uri="{FF2B5EF4-FFF2-40B4-BE49-F238E27FC236}">
                <a16:creationId xmlns:a16="http://schemas.microsoft.com/office/drawing/2014/main" id="{CC855349-5A82-404D-8CC7-BA297AF3B2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93A5B0-0825-4F4F-A7A7-990709AD40A5}"/>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371306477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8819D-A201-4E21-8EF6-8ED0D2BEB7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D1718E-B0E5-4AE0-9FF9-2F8E4D7B08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BB52BB6-4C36-4366-A138-53849EEC813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030A6F0-61B8-4159-99EF-F0E2F2C9BC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3EB3DF7-E741-4E0A-BED5-148AD69C5B3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F58BF9-B7F9-4D73-9466-DE487854BECE}"/>
              </a:ext>
            </a:extLst>
          </p:cNvPr>
          <p:cNvSpPr>
            <a:spLocks noGrp="1"/>
          </p:cNvSpPr>
          <p:nvPr>
            <p:ph type="dt" sz="half" idx="10"/>
          </p:nvPr>
        </p:nvSpPr>
        <p:spPr/>
        <p:txBody>
          <a:bodyPr/>
          <a:lstStyle/>
          <a:p>
            <a:fld id="{CC40C743-E5E9-47D9-8C6C-7FADC612B6CA}" type="datetimeFigureOut">
              <a:rPr lang="en-US" smtClean="0"/>
              <a:t>9/13/2021</a:t>
            </a:fld>
            <a:endParaRPr lang="en-US"/>
          </a:p>
        </p:txBody>
      </p:sp>
      <p:sp>
        <p:nvSpPr>
          <p:cNvPr id="8" name="Footer Placeholder 7">
            <a:extLst>
              <a:ext uri="{FF2B5EF4-FFF2-40B4-BE49-F238E27FC236}">
                <a16:creationId xmlns:a16="http://schemas.microsoft.com/office/drawing/2014/main" id="{3414962E-4C6F-46AE-AC2B-2B26762393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2F1E5EA-9D73-4038-A343-B943797441D5}"/>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277241900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9DEA1-CD0C-41AE-ADD7-519E267A38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EC2D8C-B6D8-4DF7-BA98-69A5216AE249}"/>
              </a:ext>
            </a:extLst>
          </p:cNvPr>
          <p:cNvSpPr>
            <a:spLocks noGrp="1"/>
          </p:cNvSpPr>
          <p:nvPr>
            <p:ph type="dt" sz="half" idx="10"/>
          </p:nvPr>
        </p:nvSpPr>
        <p:spPr/>
        <p:txBody>
          <a:bodyPr/>
          <a:lstStyle/>
          <a:p>
            <a:fld id="{CC40C743-E5E9-47D9-8C6C-7FADC612B6CA}" type="datetimeFigureOut">
              <a:rPr lang="en-US" smtClean="0"/>
              <a:t>9/13/2021</a:t>
            </a:fld>
            <a:endParaRPr lang="en-US"/>
          </a:p>
        </p:txBody>
      </p:sp>
      <p:sp>
        <p:nvSpPr>
          <p:cNvPr id="4" name="Footer Placeholder 3">
            <a:extLst>
              <a:ext uri="{FF2B5EF4-FFF2-40B4-BE49-F238E27FC236}">
                <a16:creationId xmlns:a16="http://schemas.microsoft.com/office/drawing/2014/main" id="{AA803D20-5C27-4C4F-99C2-03219B65D58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0CDA413-892D-41D5-AF91-39DD9C496026}"/>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39324589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2B5760-96B6-4795-B791-BEAB53FBF6E4}"/>
              </a:ext>
            </a:extLst>
          </p:cNvPr>
          <p:cNvSpPr>
            <a:spLocks noGrp="1"/>
          </p:cNvSpPr>
          <p:nvPr>
            <p:ph type="dt" sz="half" idx="10"/>
          </p:nvPr>
        </p:nvSpPr>
        <p:spPr/>
        <p:txBody>
          <a:bodyPr/>
          <a:lstStyle/>
          <a:p>
            <a:fld id="{CC40C743-E5E9-47D9-8C6C-7FADC612B6CA}" type="datetimeFigureOut">
              <a:rPr lang="en-US" smtClean="0"/>
              <a:t>9/13/2021</a:t>
            </a:fld>
            <a:endParaRPr lang="en-US"/>
          </a:p>
        </p:txBody>
      </p:sp>
      <p:sp>
        <p:nvSpPr>
          <p:cNvPr id="3" name="Footer Placeholder 2">
            <a:extLst>
              <a:ext uri="{FF2B5EF4-FFF2-40B4-BE49-F238E27FC236}">
                <a16:creationId xmlns:a16="http://schemas.microsoft.com/office/drawing/2014/main" id="{CA060E9C-B758-4873-BB29-7CCCFD7C23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62BC82-D1F0-44D0-B749-B76120F9796A}"/>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63466056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6E945-0C57-4E41-B176-2070E9A87F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3114A0-7F97-4BC5-97E6-BB2642E015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D1F7D3-88F9-45BE-BCA8-770BCD4642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A85FC55-FFEA-4AFB-9C15-152D40D28D90}"/>
              </a:ext>
            </a:extLst>
          </p:cNvPr>
          <p:cNvSpPr>
            <a:spLocks noGrp="1"/>
          </p:cNvSpPr>
          <p:nvPr>
            <p:ph type="dt" sz="half" idx="10"/>
          </p:nvPr>
        </p:nvSpPr>
        <p:spPr/>
        <p:txBody>
          <a:bodyPr/>
          <a:lstStyle/>
          <a:p>
            <a:fld id="{CC40C743-E5E9-47D9-8C6C-7FADC612B6CA}" type="datetimeFigureOut">
              <a:rPr lang="en-US" smtClean="0"/>
              <a:t>9/13/2021</a:t>
            </a:fld>
            <a:endParaRPr lang="en-US"/>
          </a:p>
        </p:txBody>
      </p:sp>
      <p:sp>
        <p:nvSpPr>
          <p:cNvPr id="6" name="Footer Placeholder 5">
            <a:extLst>
              <a:ext uri="{FF2B5EF4-FFF2-40B4-BE49-F238E27FC236}">
                <a16:creationId xmlns:a16="http://schemas.microsoft.com/office/drawing/2014/main" id="{5C99A878-3645-47AC-8C2C-937B0D6CFC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9FA882-8E80-4E96-917E-CE1108D038F3}"/>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241739349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CAB97-1979-4E5C-A500-D39A1514B9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43AFF3-94D8-4A8C-849D-98ED6DA91D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205C48-AB73-4AF0-BD5D-C8059F63A8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4F0734-E0BE-406E-8920-DE2D2C439287}"/>
              </a:ext>
            </a:extLst>
          </p:cNvPr>
          <p:cNvSpPr>
            <a:spLocks noGrp="1"/>
          </p:cNvSpPr>
          <p:nvPr>
            <p:ph type="dt" sz="half" idx="10"/>
          </p:nvPr>
        </p:nvSpPr>
        <p:spPr/>
        <p:txBody>
          <a:bodyPr/>
          <a:lstStyle/>
          <a:p>
            <a:fld id="{CC40C743-E5E9-47D9-8C6C-7FADC612B6CA}" type="datetimeFigureOut">
              <a:rPr lang="en-US" smtClean="0"/>
              <a:t>9/13/2021</a:t>
            </a:fld>
            <a:endParaRPr lang="en-US"/>
          </a:p>
        </p:txBody>
      </p:sp>
      <p:sp>
        <p:nvSpPr>
          <p:cNvPr id="6" name="Footer Placeholder 5">
            <a:extLst>
              <a:ext uri="{FF2B5EF4-FFF2-40B4-BE49-F238E27FC236}">
                <a16:creationId xmlns:a16="http://schemas.microsoft.com/office/drawing/2014/main" id="{04A3AF79-0A1A-4C61-BDDD-E002B23C9E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C596C5-857F-4B01-AD20-0185492BBCBC}"/>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351749455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1F23C7-06C9-4EF0-8E70-1A98BE81D4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2A5A9C-F1F5-414C-B43A-782E16AA68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7893A2-C57A-4BAC-8252-341972ECA4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0C743-E5E9-47D9-8C6C-7FADC612B6CA}" type="datetimeFigureOut">
              <a:rPr lang="en-US" smtClean="0"/>
              <a:t>9/13/2021</a:t>
            </a:fld>
            <a:endParaRPr lang="en-US"/>
          </a:p>
        </p:txBody>
      </p:sp>
      <p:sp>
        <p:nvSpPr>
          <p:cNvPr id="5" name="Footer Placeholder 4">
            <a:extLst>
              <a:ext uri="{FF2B5EF4-FFF2-40B4-BE49-F238E27FC236}">
                <a16:creationId xmlns:a16="http://schemas.microsoft.com/office/drawing/2014/main" id="{A144A54E-8ABE-47FD-A19B-554FE1E90A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D264DA-F053-42F1-82ED-78DACDC9C1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761C0-F68B-42B9-AB40-D70DCED5C0DF}" type="slidenum">
              <a:rPr lang="en-US" smtClean="0"/>
              <a:t>‹#›</a:t>
            </a:fld>
            <a:endParaRPr lang="en-US"/>
          </a:p>
        </p:txBody>
      </p:sp>
    </p:spTree>
    <p:extLst>
      <p:ext uri="{BB962C8B-B14F-4D97-AF65-F5344CB8AC3E}">
        <p14:creationId xmlns:p14="http://schemas.microsoft.com/office/powerpoint/2010/main" val="3341462645"/>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D4438A-0AEA-4E09-8DAD-73806266BCDF}"/>
              </a:ext>
            </a:extLst>
          </p:cNvPr>
          <p:cNvSpPr/>
          <p:nvPr/>
        </p:nvSpPr>
        <p:spPr>
          <a:xfrm>
            <a:off x="659922" y="3553905"/>
            <a:ext cx="10869105" cy="2098118"/>
          </a:xfrm>
          <a:prstGeom prst="rect">
            <a:avLst/>
          </a:prstGeom>
        </p:spPr>
        <p:txBody>
          <a:bodyPr vert="horz" lIns="91440" tIns="45720" rIns="91440" bIns="45720" rtlCol="0" anchor="ctr">
            <a:noAutofit/>
          </a:bodyPr>
          <a:lstStyle/>
          <a:p>
            <a:pPr algn="r">
              <a:lnSpc>
                <a:spcPct val="90000"/>
              </a:lnSpc>
              <a:spcAft>
                <a:spcPts val="600"/>
              </a:spcAft>
            </a:pPr>
            <a:r>
              <a:rPr lang="en-US" sz="2000" dirty="0">
                <a:latin typeface="Trebuchet MS" panose="020B0603020202020204" pitchFamily="34" charset="0"/>
              </a:rPr>
              <a:t>May 6 – 7, 2021</a:t>
            </a:r>
          </a:p>
          <a:p>
            <a:pPr algn="r">
              <a:lnSpc>
                <a:spcPct val="90000"/>
              </a:lnSpc>
              <a:spcAft>
                <a:spcPts val="600"/>
              </a:spcAft>
            </a:pPr>
            <a:r>
              <a:rPr lang="en-US" sz="2000" dirty="0">
                <a:latin typeface="Trebuchet MS" panose="020B0603020202020204" pitchFamily="34" charset="0"/>
              </a:rPr>
              <a:t>Sié </a:t>
            </a:r>
            <a:r>
              <a:rPr lang="en-US" sz="2000" dirty="0" err="1">
                <a:latin typeface="Trebuchet MS" panose="020B0603020202020204" pitchFamily="34" charset="0"/>
              </a:rPr>
              <a:t>Chéou</a:t>
            </a:r>
            <a:r>
              <a:rPr lang="en-US" sz="2000" dirty="0">
                <a:latin typeface="Trebuchet MS" panose="020B0603020202020204" pitchFamily="34" charset="0"/>
              </a:rPr>
              <a:t>-Kang Center for International Security &amp; Diplomacy</a:t>
            </a:r>
          </a:p>
          <a:p>
            <a:pPr algn="r">
              <a:lnSpc>
                <a:spcPct val="90000"/>
              </a:lnSpc>
              <a:spcAft>
                <a:spcPts val="600"/>
              </a:spcAft>
            </a:pPr>
            <a:r>
              <a:rPr lang="en-US" sz="2000" dirty="0">
                <a:latin typeface="Trebuchet MS" panose="020B0603020202020204" pitchFamily="34" charset="0"/>
              </a:rPr>
              <a:t>Josef Korbel School of International Studies</a:t>
            </a:r>
          </a:p>
          <a:p>
            <a:pPr algn="r">
              <a:lnSpc>
                <a:spcPct val="90000"/>
              </a:lnSpc>
              <a:spcAft>
                <a:spcPts val="600"/>
              </a:spcAft>
            </a:pPr>
            <a:r>
              <a:rPr lang="en-US" sz="2000" dirty="0">
                <a:latin typeface="Trebuchet MS" panose="020B0603020202020204" pitchFamily="34" charset="0"/>
              </a:rPr>
              <a:t>University of Denver</a:t>
            </a:r>
          </a:p>
          <a:p>
            <a:pPr algn="r">
              <a:lnSpc>
                <a:spcPct val="90000"/>
              </a:lnSpc>
              <a:spcAft>
                <a:spcPts val="600"/>
              </a:spcAft>
            </a:pPr>
            <a:r>
              <a:rPr lang="en-US" sz="2000" dirty="0">
                <a:latin typeface="Trebuchet MS" panose="020B0603020202020204" pitchFamily="34" charset="0"/>
              </a:rPr>
              <a:t> </a:t>
            </a:r>
          </a:p>
          <a:p>
            <a:pPr algn="r">
              <a:lnSpc>
                <a:spcPct val="90000"/>
              </a:lnSpc>
              <a:spcAft>
                <a:spcPts val="600"/>
              </a:spcAft>
            </a:pPr>
            <a:r>
              <a:rPr lang="en-US" sz="2000" dirty="0">
                <a:latin typeface="Trebuchet MS" panose="020B0603020202020204" pitchFamily="34" charset="0"/>
              </a:rPr>
              <a:t>Sponsored by Carnegie Corporation of New York</a:t>
            </a:r>
          </a:p>
        </p:txBody>
      </p:sp>
      <p:pic>
        <p:nvPicPr>
          <p:cNvPr id="5" name="Picture 4">
            <a:extLst>
              <a:ext uri="{FF2B5EF4-FFF2-40B4-BE49-F238E27FC236}">
                <a16:creationId xmlns:a16="http://schemas.microsoft.com/office/drawing/2014/main" id="{DD4B3165-CE1D-41B8-AE45-638BB413E68C}"/>
              </a:ext>
            </a:extLst>
          </p:cNvPr>
          <p:cNvPicPr>
            <a:picLocks noChangeAspect="1"/>
          </p:cNvPicPr>
          <p:nvPr/>
        </p:nvPicPr>
        <p:blipFill rotWithShape="1">
          <a:blip r:embed="rId2"/>
          <a:srcRect l="1168" t="5816" r="1481" b="6149"/>
          <a:stretch/>
        </p:blipFill>
        <p:spPr>
          <a:xfrm>
            <a:off x="659922" y="1342468"/>
            <a:ext cx="10869105" cy="1744613"/>
          </a:xfrm>
          <a:prstGeom prst="rect">
            <a:avLst/>
          </a:prstGeom>
          <a:solidFill>
            <a:srgbClr val="8B6F4B"/>
          </a:solidFill>
        </p:spPr>
      </p:pic>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pic>
        <p:nvPicPr>
          <p:cNvPr id="61" name="Picture 60">
            <a:extLst>
              <a:ext uri="{FF2B5EF4-FFF2-40B4-BE49-F238E27FC236}">
                <a16:creationId xmlns:a16="http://schemas.microsoft.com/office/drawing/2014/main" id="{07AD38D6-E6E3-439B-949A-CEABD9EC6487}"/>
              </a:ext>
            </a:extLst>
          </p:cNvPr>
          <p:cNvPicPr/>
          <p:nvPr/>
        </p:nvPicPr>
        <p:blipFill>
          <a:blip r:embed="rId3" cstate="screen">
            <a:extLst>
              <a:ext uri="{28A0092B-C50C-407E-A947-70E740481C1C}">
                <a14:useLocalDpi xmlns:a14="http://schemas.microsoft.com/office/drawing/2010/main"/>
              </a:ext>
            </a:extLst>
          </a:blip>
          <a:stretch>
            <a:fillRect/>
          </a:stretch>
        </p:blipFill>
        <p:spPr>
          <a:xfrm>
            <a:off x="553273" y="5652023"/>
            <a:ext cx="1600200" cy="752475"/>
          </a:xfrm>
          <a:prstGeom prst="rect">
            <a:avLst/>
          </a:prstGeom>
        </p:spPr>
      </p:pic>
      <p:pic>
        <p:nvPicPr>
          <p:cNvPr id="62" name="Picture 61">
            <a:extLst>
              <a:ext uri="{FF2B5EF4-FFF2-40B4-BE49-F238E27FC236}">
                <a16:creationId xmlns:a16="http://schemas.microsoft.com/office/drawing/2014/main" id="{DE9654A8-2020-41D5-9813-6F23586E8790}"/>
              </a:ext>
            </a:extLst>
          </p:cNvPr>
          <p:cNvPicPr/>
          <p:nvPr/>
        </p:nvPicPr>
        <p:blipFill>
          <a:blip r:embed="rId4" cstate="screen">
            <a:extLst>
              <a:ext uri="{28A0092B-C50C-407E-A947-70E740481C1C}">
                <a14:useLocalDpi xmlns:a14="http://schemas.microsoft.com/office/drawing/2010/main"/>
              </a:ext>
            </a:extLst>
          </a:blip>
          <a:stretch>
            <a:fillRect/>
          </a:stretch>
        </p:blipFill>
        <p:spPr>
          <a:xfrm>
            <a:off x="2420090" y="5707483"/>
            <a:ext cx="1601470" cy="665480"/>
          </a:xfrm>
          <a:prstGeom prst="rect">
            <a:avLst/>
          </a:prstGeom>
        </p:spPr>
      </p:pic>
      <p:pic>
        <p:nvPicPr>
          <p:cNvPr id="63" name="Picture 62">
            <a:extLst>
              <a:ext uri="{FF2B5EF4-FFF2-40B4-BE49-F238E27FC236}">
                <a16:creationId xmlns:a16="http://schemas.microsoft.com/office/drawing/2014/main" id="{E7DEAFEB-2064-4FDE-88D1-D95E3C94A46E}"/>
              </a:ext>
            </a:extLst>
          </p:cNvPr>
          <p:cNvPicPr/>
          <p:nvPr/>
        </p:nvPicPr>
        <p:blipFill>
          <a:blip r:embed="rId5" cstate="screen">
            <a:extLst>
              <a:ext uri="{28A0092B-C50C-407E-A947-70E740481C1C}">
                <a14:useLocalDpi xmlns:a14="http://schemas.microsoft.com/office/drawing/2010/main"/>
              </a:ext>
            </a:extLst>
          </a:blip>
          <a:stretch>
            <a:fillRect/>
          </a:stretch>
        </p:blipFill>
        <p:spPr>
          <a:xfrm>
            <a:off x="4498232" y="5707483"/>
            <a:ext cx="1428750" cy="768350"/>
          </a:xfrm>
          <a:prstGeom prst="rect">
            <a:avLst/>
          </a:prstGeom>
        </p:spPr>
      </p:pic>
    </p:spTree>
    <p:extLst>
      <p:ext uri="{BB962C8B-B14F-4D97-AF65-F5344CB8AC3E}">
        <p14:creationId xmlns:p14="http://schemas.microsoft.com/office/powerpoint/2010/main" val="279983912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0" y="407726"/>
            <a:ext cx="12192000" cy="584775"/>
          </a:xfrm>
          <a:prstGeom prst="rect">
            <a:avLst/>
          </a:prstGeom>
          <a:solidFill>
            <a:srgbClr val="8B6F4B"/>
          </a:solidFill>
        </p:spPr>
        <p:txBody>
          <a:bodyPr wrap="square">
            <a:spAutoFit/>
          </a:bodyPr>
          <a:lstStyle/>
          <a:p>
            <a:pPr algn="ctr"/>
            <a:r>
              <a:rPr lang="en-US" sz="3200" b="1" dirty="0">
                <a:solidFill>
                  <a:srgbClr val="000000"/>
                </a:solidFill>
                <a:latin typeface="Trebuchet MS" panose="020B0603020202020204" pitchFamily="34" charset="0"/>
              </a:rPr>
              <a:t>What the CIA Says About Policy Makers</a:t>
            </a:r>
            <a:endParaRPr lang="en-US" sz="3200" b="1" dirty="0">
              <a:latin typeface="Trebuchet MS" panose="020B0603020202020204" pitchFamily="34" charset="0"/>
            </a:endParaRPr>
          </a:p>
        </p:txBody>
      </p:sp>
      <p:sp>
        <p:nvSpPr>
          <p:cNvPr id="2" name="TextBox 1">
            <a:extLst>
              <a:ext uri="{FF2B5EF4-FFF2-40B4-BE49-F238E27FC236}">
                <a16:creationId xmlns:a16="http://schemas.microsoft.com/office/drawing/2014/main" id="{52B6DE25-6DB2-1A4D-810A-0D33714B2E32}"/>
              </a:ext>
            </a:extLst>
          </p:cNvPr>
          <p:cNvSpPr txBox="1"/>
          <p:nvPr/>
        </p:nvSpPr>
        <p:spPr>
          <a:xfrm>
            <a:off x="1603718" y="1420838"/>
            <a:ext cx="8996550" cy="5293757"/>
          </a:xfrm>
          <a:prstGeom prst="rect">
            <a:avLst/>
          </a:prstGeom>
          <a:noFill/>
        </p:spPr>
        <p:txBody>
          <a:bodyPr wrap="square" rtlCol="0">
            <a:spAutoFit/>
          </a:bodyPr>
          <a:lstStyle/>
          <a:p>
            <a:r>
              <a:rPr lang="en-US" sz="2000" dirty="0"/>
              <a:t>1. </a:t>
            </a:r>
            <a:r>
              <a:rPr lang="en-US" sz="2000" b="1" dirty="0"/>
              <a:t>All policy makers, regardless of their training, expertise, or track record believe themselves to be excellent political analysts. </a:t>
            </a:r>
            <a:r>
              <a:rPr lang="en-US" sz="2000" dirty="0"/>
              <a:t>[…] Policy makers know they are politically savvy – that is why they are in the position they are in – and they have tremendous confidence in their political judgment.</a:t>
            </a:r>
            <a:endParaRPr lang="en-US" sz="2000" b="1" dirty="0"/>
          </a:p>
          <a:p>
            <a:endParaRPr lang="en-US" sz="2000" dirty="0"/>
          </a:p>
          <a:p>
            <a:r>
              <a:rPr lang="en-US" sz="2000" dirty="0"/>
              <a:t>2. </a:t>
            </a:r>
            <a:r>
              <a:rPr lang="en-US" sz="2000" b="1" dirty="0"/>
              <a:t>Policy makers are overwhelmingly “people” people. </a:t>
            </a:r>
            <a:r>
              <a:rPr lang="en-US" sz="2000" dirty="0"/>
              <a:t>They think in terms of people, not history or trends. They see politics as people making deals, people maneuvering for advantage, people acting.</a:t>
            </a:r>
          </a:p>
          <a:p>
            <a:endParaRPr lang="en-US" sz="2000" dirty="0"/>
          </a:p>
          <a:p>
            <a:r>
              <a:rPr lang="en-US" sz="2000" dirty="0"/>
              <a:t>3. </a:t>
            </a:r>
            <a:r>
              <a:rPr lang="en-US" sz="2000" b="1" dirty="0"/>
              <a:t>Policy makers have met the people intelligence analysts write about. </a:t>
            </a:r>
            <a:r>
              <a:rPr lang="en-US" sz="2000" dirty="0"/>
              <a:t>In many cases, they have known them for years, both in and out of power. As a result, senior officials believe that they know these people in ways that the analyst does not and cannot.</a:t>
            </a:r>
          </a:p>
          <a:p>
            <a:endParaRPr lang="en-US" sz="2000" dirty="0"/>
          </a:p>
          <a:p>
            <a:r>
              <a:rPr lang="en-US" sz="2000" dirty="0"/>
              <a:t>4. </a:t>
            </a:r>
            <a:r>
              <a:rPr lang="en-US" sz="2000" b="1" dirty="0"/>
              <a:t>Policy makers believe they read all people equally well. </a:t>
            </a:r>
            <a:r>
              <a:rPr lang="en-US" sz="2000" dirty="0"/>
              <a:t>One reason they are where they are is because they have excellent people skills.</a:t>
            </a:r>
          </a:p>
          <a:p>
            <a:endParaRPr lang="en-US" dirty="0"/>
          </a:p>
        </p:txBody>
      </p:sp>
    </p:spTree>
    <p:extLst>
      <p:ext uri="{BB962C8B-B14F-4D97-AF65-F5344CB8AC3E}">
        <p14:creationId xmlns:p14="http://schemas.microsoft.com/office/powerpoint/2010/main" val="407833074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3049" y="407726"/>
            <a:ext cx="12192000" cy="584775"/>
          </a:xfrm>
          <a:prstGeom prst="rect">
            <a:avLst/>
          </a:prstGeom>
          <a:solidFill>
            <a:srgbClr val="8B6F4B"/>
          </a:solidFill>
        </p:spPr>
        <p:txBody>
          <a:bodyPr wrap="square">
            <a:spAutoFit/>
          </a:bodyPr>
          <a:lstStyle/>
          <a:p>
            <a:pPr algn="ctr"/>
            <a:r>
              <a:rPr lang="en-US" sz="3200" b="1" dirty="0">
                <a:solidFill>
                  <a:srgbClr val="000000"/>
                </a:solidFill>
                <a:latin typeface="Trebuchet MS" panose="020B0603020202020204" pitchFamily="34" charset="0"/>
              </a:rPr>
              <a:t>Where and How Academics Engage</a:t>
            </a:r>
            <a:endParaRPr lang="en-US" sz="3200" b="1" dirty="0">
              <a:latin typeface="Trebuchet MS" panose="020B0603020202020204" pitchFamily="34" charset="0"/>
            </a:endParaRPr>
          </a:p>
        </p:txBody>
      </p:sp>
      <p:sp>
        <p:nvSpPr>
          <p:cNvPr id="2" name="Right Arrow 1">
            <a:extLst>
              <a:ext uri="{FF2B5EF4-FFF2-40B4-BE49-F238E27FC236}">
                <a16:creationId xmlns:a16="http://schemas.microsoft.com/office/drawing/2014/main" id="{CA4A2ED5-2323-7748-86E8-3FF23F4887BD}"/>
              </a:ext>
            </a:extLst>
          </p:cNvPr>
          <p:cNvSpPr/>
          <p:nvPr/>
        </p:nvSpPr>
        <p:spPr>
          <a:xfrm>
            <a:off x="6560335" y="2099734"/>
            <a:ext cx="978408" cy="484632"/>
          </a:xfrm>
          <a:prstGeom prst="rightArrow">
            <a:avLst>
              <a:gd name="adj1" fmla="val 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9ADAFCB0-DB8F-5C4F-B626-8BF7D7CC54D4}"/>
              </a:ext>
            </a:extLst>
          </p:cNvPr>
          <p:cNvSpPr txBox="1"/>
          <p:nvPr/>
        </p:nvSpPr>
        <p:spPr>
          <a:xfrm>
            <a:off x="2158859" y="1843883"/>
            <a:ext cx="4110484" cy="1938992"/>
          </a:xfrm>
          <a:prstGeom prst="rect">
            <a:avLst/>
          </a:prstGeom>
          <a:noFill/>
        </p:spPr>
        <p:txBody>
          <a:bodyPr wrap="none" rtlCol="0">
            <a:spAutoFit/>
          </a:bodyPr>
          <a:lstStyle/>
          <a:p>
            <a:r>
              <a:rPr lang="en-US" sz="2000" dirty="0"/>
              <a:t>Start of policy process (sub-IPC)</a:t>
            </a:r>
          </a:p>
          <a:p>
            <a:r>
              <a:rPr lang="en-US" sz="2000" dirty="0"/>
              <a:t>Junior staff</a:t>
            </a:r>
          </a:p>
          <a:p>
            <a:r>
              <a:rPr lang="en-US" sz="2000" dirty="0"/>
              <a:t>Have priorities, but no fixed approach</a:t>
            </a:r>
            <a:br>
              <a:rPr lang="en-US" sz="2000" dirty="0"/>
            </a:br>
            <a:endParaRPr lang="en-US" sz="2000" dirty="0"/>
          </a:p>
          <a:p>
            <a:endParaRPr lang="en-US" sz="2000" dirty="0"/>
          </a:p>
          <a:p>
            <a:r>
              <a:rPr lang="en-US" sz="2000" b="1" dirty="0"/>
              <a:t>Best opportunity to influence</a:t>
            </a:r>
          </a:p>
        </p:txBody>
      </p:sp>
      <p:sp>
        <p:nvSpPr>
          <p:cNvPr id="11" name="Right Arrow 10">
            <a:extLst>
              <a:ext uri="{FF2B5EF4-FFF2-40B4-BE49-F238E27FC236}">
                <a16:creationId xmlns:a16="http://schemas.microsoft.com/office/drawing/2014/main" id="{7552C2C1-CF8F-7E47-AA3A-8E0FE8E85B54}"/>
              </a:ext>
            </a:extLst>
          </p:cNvPr>
          <p:cNvSpPr/>
          <p:nvPr/>
        </p:nvSpPr>
        <p:spPr>
          <a:xfrm>
            <a:off x="974420" y="2108765"/>
            <a:ext cx="978408" cy="484632"/>
          </a:xfrm>
          <a:prstGeom prst="rightArrow">
            <a:avLst>
              <a:gd name="adj1" fmla="val 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A7409BDE-CE13-F34C-87F0-EDCF8DB3FED0}"/>
              </a:ext>
            </a:extLst>
          </p:cNvPr>
          <p:cNvSpPr txBox="1"/>
          <p:nvPr/>
        </p:nvSpPr>
        <p:spPr>
          <a:xfrm>
            <a:off x="7642578" y="1757760"/>
            <a:ext cx="3781778" cy="1938992"/>
          </a:xfrm>
          <a:prstGeom prst="rect">
            <a:avLst/>
          </a:prstGeom>
          <a:noFill/>
        </p:spPr>
        <p:txBody>
          <a:bodyPr wrap="square" rtlCol="0">
            <a:spAutoFit/>
          </a:bodyPr>
          <a:lstStyle/>
          <a:p>
            <a:r>
              <a:rPr lang="en-US" sz="2000" dirty="0"/>
              <a:t>Middle of Policy Process (IPC)</a:t>
            </a:r>
          </a:p>
          <a:p>
            <a:r>
              <a:rPr lang="en-US" sz="2000" dirty="0"/>
              <a:t>Assistant Secretary-Equivalent</a:t>
            </a:r>
          </a:p>
          <a:p>
            <a:r>
              <a:rPr lang="en-US" sz="2000" dirty="0"/>
              <a:t>Approach Developed, but Open to Course Correction</a:t>
            </a:r>
          </a:p>
          <a:p>
            <a:r>
              <a:rPr lang="en-US" sz="2000" dirty="0"/>
              <a:t> </a:t>
            </a:r>
          </a:p>
          <a:p>
            <a:r>
              <a:rPr lang="en-US" sz="2000" dirty="0"/>
              <a:t> </a:t>
            </a:r>
            <a:r>
              <a:rPr lang="en-US" sz="2000" b="1" dirty="0"/>
              <a:t>Shrinking window for influence</a:t>
            </a:r>
          </a:p>
        </p:txBody>
      </p:sp>
      <p:sp>
        <p:nvSpPr>
          <p:cNvPr id="14" name="Right Arrow 13">
            <a:extLst>
              <a:ext uri="{FF2B5EF4-FFF2-40B4-BE49-F238E27FC236}">
                <a16:creationId xmlns:a16="http://schemas.microsoft.com/office/drawing/2014/main" id="{E05C45E6-9048-684A-94D8-6952D80DA8FA}"/>
              </a:ext>
            </a:extLst>
          </p:cNvPr>
          <p:cNvSpPr/>
          <p:nvPr/>
        </p:nvSpPr>
        <p:spPr>
          <a:xfrm>
            <a:off x="974420" y="4997683"/>
            <a:ext cx="978408" cy="484632"/>
          </a:xfrm>
          <a:prstGeom prst="rightArrow">
            <a:avLst>
              <a:gd name="adj1" fmla="val 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BB7864D2-6C74-F04F-9436-EA900A848D26}"/>
              </a:ext>
            </a:extLst>
          </p:cNvPr>
          <p:cNvSpPr/>
          <p:nvPr/>
        </p:nvSpPr>
        <p:spPr>
          <a:xfrm>
            <a:off x="2158859" y="4482237"/>
            <a:ext cx="4108882" cy="1938992"/>
          </a:xfrm>
          <a:prstGeom prst="rect">
            <a:avLst/>
          </a:prstGeom>
        </p:spPr>
        <p:txBody>
          <a:bodyPr wrap="square">
            <a:spAutoFit/>
          </a:bodyPr>
          <a:lstStyle/>
          <a:p>
            <a:r>
              <a:rPr lang="en-US" sz="2000" dirty="0"/>
              <a:t>Deadlocked Process (IPC or DC)</a:t>
            </a:r>
          </a:p>
          <a:p>
            <a:r>
              <a:rPr lang="en-US" sz="2000" dirty="0"/>
              <a:t>Sub-Cabinet Level</a:t>
            </a:r>
          </a:p>
          <a:p>
            <a:r>
              <a:rPr lang="en-US" sz="2000" dirty="0"/>
              <a:t>Approach Set, looking for evidentiary support</a:t>
            </a:r>
            <a:br>
              <a:rPr lang="en-US" sz="2000" dirty="0"/>
            </a:br>
            <a:endParaRPr lang="en-US" sz="2000" dirty="0"/>
          </a:p>
          <a:p>
            <a:r>
              <a:rPr lang="en-US" sz="2000" b="1" dirty="0"/>
              <a:t>Limited opportunity to influence</a:t>
            </a:r>
          </a:p>
        </p:txBody>
      </p:sp>
      <p:sp>
        <p:nvSpPr>
          <p:cNvPr id="16" name="Right Arrow 15">
            <a:extLst>
              <a:ext uri="{FF2B5EF4-FFF2-40B4-BE49-F238E27FC236}">
                <a16:creationId xmlns:a16="http://schemas.microsoft.com/office/drawing/2014/main" id="{C569614B-C128-F049-8120-F1820CE30C3D}"/>
              </a:ext>
            </a:extLst>
          </p:cNvPr>
          <p:cNvSpPr/>
          <p:nvPr/>
        </p:nvSpPr>
        <p:spPr>
          <a:xfrm>
            <a:off x="6560335" y="4993805"/>
            <a:ext cx="978408" cy="484632"/>
          </a:xfrm>
          <a:prstGeom prst="rightArrow">
            <a:avLst>
              <a:gd name="adj1" fmla="val 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64812647-19ED-BE42-A0FD-BDB17E5CF994}"/>
              </a:ext>
            </a:extLst>
          </p:cNvPr>
          <p:cNvSpPr/>
          <p:nvPr/>
        </p:nvSpPr>
        <p:spPr>
          <a:xfrm>
            <a:off x="7834489" y="4482237"/>
            <a:ext cx="3680178" cy="1938992"/>
          </a:xfrm>
          <a:prstGeom prst="rect">
            <a:avLst/>
          </a:prstGeom>
        </p:spPr>
        <p:txBody>
          <a:bodyPr wrap="square">
            <a:spAutoFit/>
          </a:bodyPr>
          <a:lstStyle/>
          <a:p>
            <a:r>
              <a:rPr lang="en-US" sz="2000" dirty="0"/>
              <a:t>End of Policy Process (PC or NSC)</a:t>
            </a:r>
          </a:p>
          <a:p>
            <a:r>
              <a:rPr lang="en-US" sz="2000" dirty="0"/>
              <a:t>Cabinet Level</a:t>
            </a:r>
          </a:p>
          <a:p>
            <a:r>
              <a:rPr lang="en-US" sz="2000" dirty="0"/>
              <a:t>Approach Set, Box-checking exercise</a:t>
            </a:r>
          </a:p>
          <a:p>
            <a:r>
              <a:rPr lang="en-US" sz="2000" dirty="0"/>
              <a:t> </a:t>
            </a:r>
          </a:p>
          <a:p>
            <a:r>
              <a:rPr lang="en-US" sz="2000" dirty="0"/>
              <a:t> </a:t>
            </a:r>
            <a:r>
              <a:rPr lang="en-US" sz="2000" b="1" dirty="0"/>
              <a:t>No opportunity to influence</a:t>
            </a:r>
          </a:p>
        </p:txBody>
      </p:sp>
    </p:spTree>
    <p:extLst>
      <p:ext uri="{BB962C8B-B14F-4D97-AF65-F5344CB8AC3E}">
        <p14:creationId xmlns:p14="http://schemas.microsoft.com/office/powerpoint/2010/main" val="325577650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3049" y="407725"/>
            <a:ext cx="12188951" cy="584775"/>
          </a:xfrm>
          <a:prstGeom prst="rect">
            <a:avLst/>
          </a:prstGeom>
          <a:solidFill>
            <a:srgbClr val="8B6F4B"/>
          </a:solidFill>
        </p:spPr>
        <p:txBody>
          <a:bodyPr wrap="square">
            <a:spAutoFit/>
          </a:bodyPr>
          <a:lstStyle/>
          <a:p>
            <a:pPr algn="ctr"/>
            <a:r>
              <a:rPr lang="en-US" sz="3200" b="1" dirty="0">
                <a:solidFill>
                  <a:srgbClr val="000000"/>
                </a:solidFill>
                <a:latin typeface="Trebuchet MS" panose="020B0603020202020204" pitchFamily="34" charset="0"/>
              </a:rPr>
              <a:t>Processing the Same Information </a:t>
            </a:r>
            <a:endParaRPr lang="en-US" sz="3200" b="1" dirty="0">
              <a:latin typeface="Trebuchet MS" panose="020B0603020202020204" pitchFamily="34" charset="0"/>
            </a:endParaRPr>
          </a:p>
        </p:txBody>
      </p:sp>
      <p:graphicFrame>
        <p:nvGraphicFramePr>
          <p:cNvPr id="2" name="Diagram 1">
            <a:extLst>
              <a:ext uri="{FF2B5EF4-FFF2-40B4-BE49-F238E27FC236}">
                <a16:creationId xmlns:a16="http://schemas.microsoft.com/office/drawing/2014/main" id="{6F2B545B-E904-466B-B35B-0E8A05F786FE}"/>
              </a:ext>
            </a:extLst>
          </p:cNvPr>
          <p:cNvGraphicFramePr/>
          <p:nvPr>
            <p:extLst>
              <p:ext uri="{D42A27DB-BD31-4B8C-83A1-F6EECF244321}">
                <p14:modId xmlns:p14="http://schemas.microsoft.com/office/powerpoint/2010/main" val="2043616984"/>
              </p:ext>
            </p:extLst>
          </p:nvPr>
        </p:nvGraphicFramePr>
        <p:xfrm>
          <a:off x="172279" y="1060197"/>
          <a:ext cx="5658678" cy="54577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 8">
            <a:extLst>
              <a:ext uri="{FF2B5EF4-FFF2-40B4-BE49-F238E27FC236}">
                <a16:creationId xmlns:a16="http://schemas.microsoft.com/office/drawing/2014/main" id="{3AFBF178-DDD6-4F86-9D5A-91D19A51C9B7}"/>
              </a:ext>
            </a:extLst>
          </p:cNvPr>
          <p:cNvGraphicFramePr/>
          <p:nvPr>
            <p:extLst>
              <p:ext uri="{D42A27DB-BD31-4B8C-83A1-F6EECF244321}">
                <p14:modId xmlns:p14="http://schemas.microsoft.com/office/powerpoint/2010/main" val="2761677053"/>
              </p:ext>
            </p:extLst>
          </p:nvPr>
        </p:nvGraphicFramePr>
        <p:xfrm>
          <a:off x="6096000" y="1060196"/>
          <a:ext cx="5923721" cy="545777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03242744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1" y="395369"/>
            <a:ext cx="12188951" cy="1077218"/>
          </a:xfrm>
          <a:prstGeom prst="rect">
            <a:avLst/>
          </a:prstGeom>
          <a:solidFill>
            <a:srgbClr val="8B6F4B"/>
          </a:solidFill>
        </p:spPr>
        <p:txBody>
          <a:bodyPr wrap="square">
            <a:spAutoFit/>
          </a:bodyPr>
          <a:lstStyle/>
          <a:p>
            <a:pPr algn="ctr"/>
            <a:r>
              <a:rPr lang="en-US" sz="3200" b="1" dirty="0">
                <a:solidFill>
                  <a:srgbClr val="000000"/>
                </a:solidFill>
                <a:latin typeface="Trebuchet MS" panose="020B0603020202020204" pitchFamily="34" charset="0"/>
              </a:rPr>
              <a:t>Intermediaries </a:t>
            </a:r>
          </a:p>
          <a:p>
            <a:pPr algn="ctr"/>
            <a:r>
              <a:rPr lang="en-US" sz="3200" b="1" dirty="0">
                <a:solidFill>
                  <a:srgbClr val="000000"/>
                </a:solidFill>
                <a:latin typeface="Trebuchet MS" panose="020B0603020202020204" pitchFamily="34" charset="0"/>
              </a:rPr>
              <a:t>(Journalists, Think Tanks, Consultants)</a:t>
            </a:r>
            <a:endParaRPr lang="en-US" sz="3200" b="1" dirty="0">
              <a:latin typeface="Trebuchet MS" panose="020B0603020202020204" pitchFamily="34" charset="0"/>
            </a:endParaRPr>
          </a:p>
        </p:txBody>
      </p:sp>
      <p:graphicFrame>
        <p:nvGraphicFramePr>
          <p:cNvPr id="2" name="Diagram 1">
            <a:extLst>
              <a:ext uri="{FF2B5EF4-FFF2-40B4-BE49-F238E27FC236}">
                <a16:creationId xmlns:a16="http://schemas.microsoft.com/office/drawing/2014/main" id="{24032A4F-9B1B-4CDF-91A2-066CE6CC201C}"/>
              </a:ext>
            </a:extLst>
          </p:cNvPr>
          <p:cNvGraphicFramePr/>
          <p:nvPr>
            <p:extLst>
              <p:ext uri="{D42A27DB-BD31-4B8C-83A1-F6EECF244321}">
                <p14:modId xmlns:p14="http://schemas.microsoft.com/office/powerpoint/2010/main" val="2656933682"/>
              </p:ext>
            </p:extLst>
          </p:nvPr>
        </p:nvGraphicFramePr>
        <p:xfrm>
          <a:off x="2360140" y="1472586"/>
          <a:ext cx="7799859" cy="51130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2658546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0" y="3207080"/>
            <a:ext cx="12188951" cy="584775"/>
          </a:xfrm>
          <a:prstGeom prst="rect">
            <a:avLst/>
          </a:prstGeom>
          <a:solidFill>
            <a:srgbClr val="8B6F4B"/>
          </a:solidFill>
        </p:spPr>
        <p:txBody>
          <a:bodyPr wrap="square">
            <a:spAutoFit/>
          </a:bodyPr>
          <a:lstStyle/>
          <a:p>
            <a:pPr algn="ctr"/>
            <a:r>
              <a:rPr lang="en-US" sz="3200" b="1" dirty="0">
                <a:solidFill>
                  <a:srgbClr val="000000"/>
                </a:solidFill>
                <a:latin typeface="Trebuchet MS" panose="020B0603020202020204" pitchFamily="34" charset="0"/>
              </a:rPr>
              <a:t>THE EXERCISE </a:t>
            </a:r>
            <a:endParaRPr lang="en-US" sz="3200" b="1" dirty="0">
              <a:latin typeface="Trebuchet MS" panose="020B0603020202020204" pitchFamily="34" charset="0"/>
            </a:endParaRPr>
          </a:p>
        </p:txBody>
      </p:sp>
    </p:spTree>
    <p:extLst>
      <p:ext uri="{BB962C8B-B14F-4D97-AF65-F5344CB8AC3E}">
        <p14:creationId xmlns:p14="http://schemas.microsoft.com/office/powerpoint/2010/main" val="70272757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3049" y="495964"/>
            <a:ext cx="12188951" cy="584775"/>
          </a:xfrm>
          <a:prstGeom prst="rect">
            <a:avLst/>
          </a:prstGeom>
          <a:solidFill>
            <a:srgbClr val="8B6F4B"/>
          </a:solidFill>
        </p:spPr>
        <p:txBody>
          <a:bodyPr wrap="square">
            <a:spAutoFit/>
          </a:bodyPr>
          <a:lstStyle/>
          <a:p>
            <a:pPr algn="ctr"/>
            <a:r>
              <a:rPr lang="en-US" sz="3200" b="1" dirty="0">
                <a:solidFill>
                  <a:srgbClr val="000000"/>
                </a:solidFill>
                <a:latin typeface="Trebuchet MS" panose="020B0603020202020204" pitchFamily="34" charset="0"/>
              </a:rPr>
              <a:t>THE EXERCISE </a:t>
            </a:r>
            <a:endParaRPr lang="en-US" sz="3200" b="1" dirty="0">
              <a:latin typeface="Trebuchet MS" panose="020B0603020202020204" pitchFamily="34" charset="0"/>
            </a:endParaRPr>
          </a:p>
        </p:txBody>
      </p:sp>
      <p:graphicFrame>
        <p:nvGraphicFramePr>
          <p:cNvPr id="3" name="Diagram 2">
            <a:extLst>
              <a:ext uri="{FF2B5EF4-FFF2-40B4-BE49-F238E27FC236}">
                <a16:creationId xmlns:a16="http://schemas.microsoft.com/office/drawing/2014/main" id="{40406F93-1F2D-4534-A8F5-4F3A0D332D1E}"/>
              </a:ext>
            </a:extLst>
          </p:cNvPr>
          <p:cNvGraphicFramePr/>
          <p:nvPr/>
        </p:nvGraphicFramePr>
        <p:xfrm>
          <a:off x="281885" y="1193034"/>
          <a:ext cx="11733651" cy="53926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8780334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3049" y="407725"/>
            <a:ext cx="12188951" cy="1077218"/>
          </a:xfrm>
          <a:prstGeom prst="rect">
            <a:avLst/>
          </a:prstGeom>
          <a:solidFill>
            <a:srgbClr val="8B6F4B"/>
          </a:solidFill>
        </p:spPr>
        <p:txBody>
          <a:bodyPr wrap="square">
            <a:spAutoFit/>
          </a:bodyPr>
          <a:lstStyle/>
          <a:p>
            <a:pPr algn="ctr"/>
            <a:r>
              <a:rPr lang="en-US" sz="3200" b="1" dirty="0">
                <a:solidFill>
                  <a:srgbClr val="000000"/>
                </a:solidFill>
                <a:latin typeface="Trebuchet MS" panose="020B0603020202020204" pitchFamily="34" charset="0"/>
              </a:rPr>
              <a:t>Wrap up Discussion: </a:t>
            </a:r>
          </a:p>
          <a:p>
            <a:pPr algn="ctr"/>
            <a:r>
              <a:rPr lang="en-US" sz="3200" b="1" dirty="0">
                <a:solidFill>
                  <a:srgbClr val="000000"/>
                </a:solidFill>
                <a:latin typeface="Trebuchet MS" panose="020B0603020202020204" pitchFamily="34" charset="0"/>
              </a:rPr>
              <a:t>Best Practices </a:t>
            </a:r>
            <a:endParaRPr lang="en-US" sz="3200" b="1" dirty="0">
              <a:latin typeface="Trebuchet MS" panose="020B0603020202020204" pitchFamily="34" charset="0"/>
            </a:endParaRPr>
          </a:p>
        </p:txBody>
      </p:sp>
      <p:graphicFrame>
        <p:nvGraphicFramePr>
          <p:cNvPr id="3" name="Diagram 2">
            <a:extLst>
              <a:ext uri="{FF2B5EF4-FFF2-40B4-BE49-F238E27FC236}">
                <a16:creationId xmlns:a16="http://schemas.microsoft.com/office/drawing/2014/main" id="{3580C384-4FC5-4EE5-B4D8-EECD739BF7CB}"/>
              </a:ext>
            </a:extLst>
          </p:cNvPr>
          <p:cNvGraphicFramePr/>
          <p:nvPr>
            <p:extLst>
              <p:ext uri="{D42A27DB-BD31-4B8C-83A1-F6EECF244321}">
                <p14:modId xmlns:p14="http://schemas.microsoft.com/office/powerpoint/2010/main" val="505399474"/>
              </p:ext>
            </p:extLst>
          </p:nvPr>
        </p:nvGraphicFramePr>
        <p:xfrm>
          <a:off x="0" y="1484943"/>
          <a:ext cx="12188950" cy="5100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614668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3049" y="395369"/>
            <a:ext cx="12188951" cy="1077218"/>
          </a:xfrm>
          <a:prstGeom prst="rect">
            <a:avLst/>
          </a:prstGeom>
          <a:solidFill>
            <a:srgbClr val="8B6F4B"/>
          </a:solidFill>
        </p:spPr>
        <p:txBody>
          <a:bodyPr wrap="square">
            <a:spAutoFit/>
          </a:bodyPr>
          <a:lstStyle/>
          <a:p>
            <a:pPr algn="ctr"/>
            <a:r>
              <a:rPr lang="en-US" sz="3200" b="1" dirty="0">
                <a:solidFill>
                  <a:srgbClr val="000000"/>
                </a:solidFill>
                <a:latin typeface="Trebuchet MS" panose="020B0603020202020204" pitchFamily="34" charset="0"/>
              </a:rPr>
              <a:t>Wrap up Discussion: </a:t>
            </a:r>
          </a:p>
          <a:p>
            <a:pPr algn="ctr"/>
            <a:r>
              <a:rPr lang="en-US" sz="3200" b="1" dirty="0">
                <a:solidFill>
                  <a:srgbClr val="000000"/>
                </a:solidFill>
                <a:latin typeface="Trebuchet MS" panose="020B0603020202020204" pitchFamily="34" charset="0"/>
              </a:rPr>
              <a:t>Questions to Consider</a:t>
            </a:r>
            <a:endParaRPr lang="en-US" sz="3200" b="1" dirty="0">
              <a:latin typeface="Trebuchet MS" panose="020B0603020202020204" pitchFamily="34" charset="0"/>
            </a:endParaRPr>
          </a:p>
        </p:txBody>
      </p:sp>
      <p:graphicFrame>
        <p:nvGraphicFramePr>
          <p:cNvPr id="4" name="Diagram 3">
            <a:extLst>
              <a:ext uri="{FF2B5EF4-FFF2-40B4-BE49-F238E27FC236}">
                <a16:creationId xmlns:a16="http://schemas.microsoft.com/office/drawing/2014/main" id="{86CC7B24-53FB-4884-AB3C-8D9E257756A3}"/>
              </a:ext>
            </a:extLst>
          </p:cNvPr>
          <p:cNvGraphicFramePr/>
          <p:nvPr>
            <p:extLst>
              <p:ext uri="{D42A27DB-BD31-4B8C-83A1-F6EECF244321}">
                <p14:modId xmlns:p14="http://schemas.microsoft.com/office/powerpoint/2010/main" val="4219153174"/>
              </p:ext>
            </p:extLst>
          </p:nvPr>
        </p:nvGraphicFramePr>
        <p:xfrm>
          <a:off x="-1" y="1639356"/>
          <a:ext cx="12188951" cy="49463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76801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0" y="2506888"/>
            <a:ext cx="12188952" cy="1800493"/>
          </a:xfrm>
          <a:prstGeom prst="rect">
            <a:avLst/>
          </a:prstGeom>
        </p:spPr>
        <p:txBody>
          <a:bodyPr wrap="square">
            <a:spAutoFit/>
          </a:bodyPr>
          <a:lstStyle/>
          <a:p>
            <a:pPr marL="0" marR="0" algn="ctr">
              <a:spcBef>
                <a:spcPts val="0"/>
              </a:spcBef>
              <a:spcAft>
                <a:spcPts val="0"/>
              </a:spcAft>
              <a:tabLst>
                <a:tab pos="2971800" algn="ctr"/>
                <a:tab pos="5943600" algn="r"/>
              </a:tabLs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Unpacking the Black Box: </a:t>
            </a:r>
          </a:p>
          <a:p>
            <a:pPr marL="0" marR="0" algn="ctr">
              <a:spcBef>
                <a:spcPts val="0"/>
              </a:spcBef>
              <a:spcAft>
                <a:spcPts val="0"/>
              </a:spcAft>
              <a:tabLst>
                <a:tab pos="2971800" algn="ctr"/>
                <a:tab pos="5943600" algn="r"/>
              </a:tabLs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The Policy Process and Opaque Institutions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2700" b="1" dirty="0">
              <a:solidFill>
                <a:srgbClr val="000000"/>
              </a:solidFill>
              <a:latin typeface="Trebuchet MS" panose="020B0603020202020204" pitchFamily="34" charset="0"/>
            </a:endParaRPr>
          </a:p>
          <a:p>
            <a:pPr marL="0" marR="0" algn="ctr">
              <a:spcBef>
                <a:spcPts val="0"/>
              </a:spcBef>
              <a:spcAft>
                <a:spcPts val="0"/>
              </a:spcAft>
              <a:tabLst>
                <a:tab pos="2971800" algn="ctr"/>
                <a:tab pos="5943600" algn="r"/>
              </a:tabLst>
            </a:pPr>
            <a:r>
              <a:rPr lang="en-US" sz="2800" b="1" i="1" dirty="0">
                <a:effectLst/>
                <a:latin typeface="Calibri" panose="020F0502020204030204" pitchFamily="34" charset="0"/>
                <a:ea typeface="Calibri" panose="020F0502020204030204" pitchFamily="34" charset="0"/>
                <a:cs typeface="Times New Roman" panose="02020603050405020304" pitchFamily="18" charset="0"/>
              </a:rPr>
              <a:t>Judd Devermont and Leanne Erdberg Steadman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87854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3049" y="407726"/>
            <a:ext cx="12188951" cy="584775"/>
          </a:xfrm>
          <a:prstGeom prst="rect">
            <a:avLst/>
          </a:prstGeom>
          <a:solidFill>
            <a:srgbClr val="8B6F4B"/>
          </a:solidFill>
        </p:spPr>
        <p:txBody>
          <a:bodyPr wrap="square">
            <a:spAutoFit/>
          </a:bodyPr>
          <a:lstStyle/>
          <a:p>
            <a:pPr algn="ctr"/>
            <a:r>
              <a:rPr lang="en-US" sz="3200" b="1" dirty="0">
                <a:solidFill>
                  <a:srgbClr val="000000"/>
                </a:solidFill>
                <a:latin typeface="Trebuchet MS" panose="020B0603020202020204" pitchFamily="34" charset="0"/>
              </a:rPr>
              <a:t>Session Agenda</a:t>
            </a:r>
            <a:endParaRPr lang="en-US" sz="3200" b="1" dirty="0">
              <a:latin typeface="Trebuchet MS" panose="020B0603020202020204" pitchFamily="34" charset="0"/>
            </a:endParaRPr>
          </a:p>
        </p:txBody>
      </p:sp>
      <p:sp>
        <p:nvSpPr>
          <p:cNvPr id="2" name="TextBox 1">
            <a:extLst>
              <a:ext uri="{FF2B5EF4-FFF2-40B4-BE49-F238E27FC236}">
                <a16:creationId xmlns:a16="http://schemas.microsoft.com/office/drawing/2014/main" id="{A089EE25-C319-4EC7-BBD6-DEFBDA51BA94}"/>
              </a:ext>
            </a:extLst>
          </p:cNvPr>
          <p:cNvSpPr txBox="1"/>
          <p:nvPr/>
        </p:nvSpPr>
        <p:spPr>
          <a:xfrm>
            <a:off x="-86498" y="992501"/>
            <a:ext cx="12188951" cy="5601533"/>
          </a:xfrm>
          <a:prstGeom prst="rect">
            <a:avLst/>
          </a:prstGeom>
          <a:noFill/>
        </p:spPr>
        <p:txBody>
          <a:bodyPr wrap="square" rtlCol="0">
            <a:spAutoFit/>
          </a:bodyPr>
          <a:lstStyle/>
          <a:p>
            <a:pPr marL="285750" indent="-285750">
              <a:buFont typeface="Arial" panose="020B0604020202020204" pitchFamily="34" charset="0"/>
              <a:buChar char="•"/>
            </a:pPr>
            <a:r>
              <a:rPr lang="en-US" sz="2000" dirty="0"/>
              <a:t>Lecture (25 mins)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Exercise (50 mins) </a:t>
            </a:r>
          </a:p>
          <a:p>
            <a:pPr marL="742950" lvl="1" indent="-285750">
              <a:buFont typeface="Arial" panose="020B0604020202020204" pitchFamily="34" charset="0"/>
              <a:buChar char="•"/>
            </a:pPr>
            <a:r>
              <a:rPr lang="en-US" sz="2000" dirty="0"/>
              <a:t>Part 1: Briefs between Policymakers and Academics</a:t>
            </a:r>
          </a:p>
          <a:p>
            <a:pPr marL="1200150" lvl="2" indent="-285750">
              <a:buFont typeface="Arial" panose="020B0604020202020204" pitchFamily="34" charset="0"/>
              <a:buChar char="•"/>
            </a:pPr>
            <a:r>
              <a:rPr lang="en-US" sz="2000" dirty="0"/>
              <a:t>Breakout Brief 1  </a:t>
            </a:r>
          </a:p>
          <a:p>
            <a:pPr marL="1657350" lvl="3" indent="-285750">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Defense/Military policymakers &amp; Military Analysis Researchers </a:t>
            </a:r>
          </a:p>
          <a:p>
            <a:pPr marL="1657350" lvl="3" indent="-285750">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Diplomacy/Development</a:t>
            </a:r>
            <a:r>
              <a:rPr lang="en-US" sz="2000" dirty="0">
                <a:latin typeface="Calibri" panose="020F0502020204030204" pitchFamily="34" charset="0"/>
                <a:ea typeface="Calibri" panose="020F0502020204030204" pitchFamily="34" charset="0"/>
                <a:cs typeface="Times New Roman" panose="02020603050405020304" pitchFamily="18" charset="0"/>
              </a:rPr>
              <a:t> policymakers &amp; </a:t>
            </a:r>
            <a:r>
              <a:rPr lang="en-US" sz="2000" dirty="0">
                <a:effectLst/>
                <a:latin typeface="Calibri" panose="020F0502020204030204" pitchFamily="34" charset="0"/>
                <a:ea typeface="Calibri" panose="020F0502020204030204" pitchFamily="34" charset="0"/>
                <a:cs typeface="Times New Roman" panose="02020603050405020304" pitchFamily="18" charset="0"/>
              </a:rPr>
              <a:t>Politics, Governance, State-building, Fragility Researchers</a:t>
            </a:r>
          </a:p>
          <a:p>
            <a:pPr marL="1657350" lvl="3" indent="-285750">
              <a:buFont typeface="Arial" panose="020B0604020202020204" pitchFamily="34" charset="0"/>
              <a:buChar char="•"/>
            </a:pPr>
            <a:endParaRPr lang="en-US" sz="2000" dirty="0"/>
          </a:p>
          <a:p>
            <a:pPr marL="1200150" lvl="2" indent="-285750">
              <a:buFont typeface="Arial" panose="020B0604020202020204" pitchFamily="34" charset="0"/>
              <a:buChar char="•"/>
            </a:pPr>
            <a:r>
              <a:rPr lang="en-US" sz="2000" dirty="0"/>
              <a:t>Breakout Brief 2</a:t>
            </a:r>
          </a:p>
          <a:p>
            <a:pPr marL="1657350" lvl="3" indent="-285750">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Defense/Military policymakers &amp; Politics, Governance, State-building, Fragility Researchers</a:t>
            </a:r>
          </a:p>
          <a:p>
            <a:pPr marL="1657350" lvl="3" indent="-285750">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Diplomacy/Development</a:t>
            </a:r>
            <a:r>
              <a:rPr lang="en-US" sz="2000" dirty="0">
                <a:latin typeface="Calibri" panose="020F0502020204030204" pitchFamily="34" charset="0"/>
                <a:ea typeface="Calibri" panose="020F0502020204030204" pitchFamily="34" charset="0"/>
                <a:cs typeface="Times New Roman" panose="02020603050405020304" pitchFamily="18" charset="0"/>
              </a:rPr>
              <a:t> policymakers &amp;</a:t>
            </a:r>
            <a:r>
              <a:rPr lang="en-US" sz="2000" dirty="0">
                <a:effectLst/>
                <a:latin typeface="Calibri" panose="020F0502020204030204" pitchFamily="34" charset="0"/>
                <a:ea typeface="Calibri" panose="020F0502020204030204" pitchFamily="34" charset="0"/>
                <a:cs typeface="Times New Roman" panose="02020603050405020304" pitchFamily="18" charset="0"/>
              </a:rPr>
              <a:t> Military Analysis Researchers </a:t>
            </a:r>
            <a:endParaRPr lang="en-US" sz="2000" dirty="0"/>
          </a:p>
          <a:p>
            <a:pPr marL="1200150" lvl="2" indent="-285750">
              <a:buFont typeface="Arial" panose="020B0604020202020204" pitchFamily="34" charset="0"/>
              <a:buChar char="•"/>
            </a:pPr>
            <a:endParaRPr lang="en-US" sz="2000" dirty="0"/>
          </a:p>
          <a:p>
            <a:pPr marL="742950" lvl="1" indent="-285750">
              <a:buFont typeface="Arial" panose="020B0604020202020204" pitchFamily="34" charset="0"/>
              <a:buChar char="•"/>
            </a:pPr>
            <a:r>
              <a:rPr lang="en-US" sz="2000" dirty="0"/>
              <a:t>Part 2: </a:t>
            </a:r>
            <a:r>
              <a:rPr lang="en-US" sz="2000" dirty="0">
                <a:effectLst/>
                <a:latin typeface="Calibri" panose="020F0502020204030204" pitchFamily="34" charset="0"/>
                <a:ea typeface="Calibri" panose="020F0502020204030204" pitchFamily="34" charset="0"/>
                <a:cs typeface="Times New Roman" panose="02020603050405020304" pitchFamily="18" charset="0"/>
              </a:rPr>
              <a:t>“Policymakers” prepare and refine arguments, decide on 2 main speakers to brief “senior leaders” </a:t>
            </a:r>
          </a:p>
          <a:p>
            <a:pPr marL="742950" lvl="1" indent="-285750">
              <a:buFont typeface="Arial" panose="020B0604020202020204" pitchFamily="34" charset="0"/>
              <a:buChar char="•"/>
            </a:pPr>
            <a:r>
              <a:rPr lang="en-US" sz="2000" dirty="0"/>
              <a:t>Part 3: Policymakers brief senior leaders (Judd and Leanne)</a:t>
            </a:r>
          </a:p>
          <a:p>
            <a:pPr marL="1200150" lvl="2" indent="-285750">
              <a:buFont typeface="Arial" panose="020B0604020202020204" pitchFamily="34" charset="0"/>
              <a:buChar char="•"/>
            </a:pPr>
            <a:r>
              <a:rPr lang="en-US" sz="2000" dirty="0"/>
              <a:t>All others watch this brief</a:t>
            </a:r>
          </a:p>
          <a:p>
            <a:pPr marL="742950" lvl="1"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Discussion (15 mins)</a:t>
            </a:r>
          </a:p>
          <a:p>
            <a:r>
              <a:rPr lang="en-US" b="1" dirty="0"/>
              <a:t> </a:t>
            </a:r>
          </a:p>
        </p:txBody>
      </p:sp>
    </p:spTree>
    <p:extLst>
      <p:ext uri="{BB962C8B-B14F-4D97-AF65-F5344CB8AC3E}">
        <p14:creationId xmlns:p14="http://schemas.microsoft.com/office/powerpoint/2010/main" val="105364294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3049" y="377153"/>
            <a:ext cx="12188951" cy="584775"/>
          </a:xfrm>
          <a:prstGeom prst="rect">
            <a:avLst/>
          </a:prstGeom>
          <a:solidFill>
            <a:srgbClr val="8B6F4B"/>
          </a:solidFill>
        </p:spPr>
        <p:txBody>
          <a:bodyPr wrap="square">
            <a:spAutoFit/>
          </a:bodyPr>
          <a:lstStyle/>
          <a:p>
            <a:pPr algn="ctr"/>
            <a:r>
              <a:rPr lang="en-US" sz="3200" b="1" dirty="0">
                <a:solidFill>
                  <a:srgbClr val="000000"/>
                </a:solidFill>
                <a:latin typeface="Trebuchet MS" panose="020B0603020202020204" pitchFamily="34" charset="0"/>
              </a:rPr>
              <a:t>Lecture Objectives </a:t>
            </a:r>
            <a:endParaRPr lang="en-US" sz="3200" b="1" dirty="0">
              <a:latin typeface="Trebuchet MS" panose="020B0603020202020204" pitchFamily="34" charset="0"/>
            </a:endParaRPr>
          </a:p>
        </p:txBody>
      </p:sp>
      <p:sp>
        <p:nvSpPr>
          <p:cNvPr id="2" name="TextBox 1">
            <a:extLst>
              <a:ext uri="{FF2B5EF4-FFF2-40B4-BE49-F238E27FC236}">
                <a16:creationId xmlns:a16="http://schemas.microsoft.com/office/drawing/2014/main" id="{E55AF589-56A5-467D-9DBA-0E3C6265D4B9}"/>
              </a:ext>
            </a:extLst>
          </p:cNvPr>
          <p:cNvSpPr txBox="1"/>
          <p:nvPr/>
        </p:nvSpPr>
        <p:spPr>
          <a:xfrm>
            <a:off x="-1" y="1414163"/>
            <a:ext cx="12188951" cy="5016758"/>
          </a:xfrm>
          <a:prstGeom prst="rect">
            <a:avLst/>
          </a:prstGeom>
          <a:noFill/>
        </p:spPr>
        <p:txBody>
          <a:bodyPr wrap="square" rtlCol="0">
            <a:spAutoFit/>
          </a:bodyPr>
          <a:lstStyle/>
          <a:p>
            <a:pPr marL="285750" indent="-285750">
              <a:buFont typeface="Arial" panose="020B0604020202020204" pitchFamily="34" charset="0"/>
              <a:buChar char="•"/>
            </a:pPr>
            <a:r>
              <a:rPr lang="en-US" sz="3200" dirty="0"/>
              <a:t>Guide Inside the Black Box </a:t>
            </a:r>
          </a:p>
          <a:p>
            <a:pPr marL="742950" lvl="1" indent="-285750">
              <a:buFont typeface="Arial" panose="020B0604020202020204" pitchFamily="34" charset="0"/>
              <a:buChar char="•"/>
            </a:pPr>
            <a:r>
              <a:rPr lang="en-US" sz="3200" dirty="0"/>
              <a:t>The Process</a:t>
            </a:r>
          </a:p>
          <a:p>
            <a:pPr marL="742950" lvl="1" indent="-285750">
              <a:buFont typeface="Arial" panose="020B0604020202020204" pitchFamily="34" charset="0"/>
              <a:buChar char="•"/>
            </a:pPr>
            <a:r>
              <a:rPr lang="en-US" sz="3200" dirty="0"/>
              <a:t>The Players </a:t>
            </a:r>
          </a:p>
          <a:p>
            <a:pPr marL="742950" lvl="1" indent="-285750">
              <a:buFont typeface="Arial" panose="020B0604020202020204" pitchFamily="34" charset="0"/>
              <a:buChar char="•"/>
            </a:pPr>
            <a:r>
              <a:rPr lang="en-US" sz="3200" dirty="0"/>
              <a:t>The System</a:t>
            </a:r>
          </a:p>
          <a:p>
            <a:endParaRPr lang="en-US" sz="3200" dirty="0"/>
          </a:p>
          <a:p>
            <a:pPr marL="285750" indent="-285750">
              <a:buFont typeface="Arial" panose="020B0604020202020204" pitchFamily="34" charset="0"/>
              <a:buChar char="•"/>
            </a:pPr>
            <a:r>
              <a:rPr lang="en-US" sz="3200" dirty="0"/>
              <a:t>Understand How Information is Used Behind Closed Doors </a:t>
            </a:r>
          </a:p>
          <a:p>
            <a:r>
              <a:rPr lang="en-US" sz="3200" dirty="0"/>
              <a:t> </a:t>
            </a:r>
          </a:p>
          <a:p>
            <a:pPr marL="285750" indent="-285750">
              <a:buFont typeface="Arial" panose="020B0604020202020204" pitchFamily="34" charset="0"/>
              <a:buChar char="•"/>
            </a:pPr>
            <a:r>
              <a:rPr lang="en-US" sz="3200" dirty="0"/>
              <a:t>Discuss Ethical, Responsible, and Moral Hazards Implicit in Interactions</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Outline Best Practices and Potential Allies </a:t>
            </a:r>
          </a:p>
        </p:txBody>
      </p:sp>
    </p:spTree>
    <p:extLst>
      <p:ext uri="{BB962C8B-B14F-4D97-AF65-F5344CB8AC3E}">
        <p14:creationId xmlns:p14="http://schemas.microsoft.com/office/powerpoint/2010/main" val="5721012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0" y="372831"/>
            <a:ext cx="12192000" cy="584775"/>
          </a:xfrm>
          <a:prstGeom prst="rect">
            <a:avLst/>
          </a:prstGeom>
          <a:solidFill>
            <a:srgbClr val="8B6F4B"/>
          </a:solidFill>
        </p:spPr>
        <p:txBody>
          <a:bodyPr wrap="square">
            <a:spAutoFit/>
          </a:bodyPr>
          <a:lstStyle/>
          <a:p>
            <a:pPr algn="ctr"/>
            <a:r>
              <a:rPr lang="en-US" sz="3200" b="1" dirty="0">
                <a:solidFill>
                  <a:srgbClr val="000000"/>
                </a:solidFill>
                <a:latin typeface="Trebuchet MS" panose="020B0603020202020204" pitchFamily="34" charset="0"/>
              </a:rPr>
              <a:t>Inside the Black Box </a:t>
            </a:r>
            <a:endParaRPr lang="en-US" sz="3200" b="1" dirty="0">
              <a:latin typeface="Trebuchet MS" panose="020B0603020202020204" pitchFamily="34" charset="0"/>
            </a:endParaRPr>
          </a:p>
        </p:txBody>
      </p:sp>
      <p:sp>
        <p:nvSpPr>
          <p:cNvPr id="7" name="TextBox 6">
            <a:extLst>
              <a:ext uri="{FF2B5EF4-FFF2-40B4-BE49-F238E27FC236}">
                <a16:creationId xmlns:a16="http://schemas.microsoft.com/office/drawing/2014/main" id="{484265EC-F0DB-478A-A899-C354939186B1}"/>
              </a:ext>
            </a:extLst>
          </p:cNvPr>
          <p:cNvSpPr txBox="1"/>
          <p:nvPr/>
        </p:nvSpPr>
        <p:spPr>
          <a:xfrm>
            <a:off x="5984240" y="1403061"/>
            <a:ext cx="6204711" cy="4909036"/>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Research can be treated as auxiliary to policy positions</a:t>
            </a:r>
          </a:p>
          <a:p>
            <a:pPr marL="285750" indent="-285750">
              <a:spcAft>
                <a:spcPts val="60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H</a:t>
            </a:r>
            <a:r>
              <a:rPr lang="en-US" sz="2400" dirty="0">
                <a:effectLst/>
                <a:latin typeface="Calibri" panose="020F0502020204030204" pitchFamily="34" charset="0"/>
                <a:ea typeface="Calibri" panose="020F0502020204030204" pitchFamily="34" charset="0"/>
                <a:cs typeface="Times New Roman" panose="02020603050405020304" pitchFamily="18" charset="0"/>
              </a:rPr>
              <a:t>ow similar or different pieces of research feeds different agency objectives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60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Same research can </a:t>
            </a:r>
            <a:r>
              <a:rPr lang="en-US" sz="2400" dirty="0">
                <a:effectLst/>
                <a:latin typeface="Calibri" panose="020F0502020204030204" pitchFamily="34" charset="0"/>
                <a:ea typeface="Calibri" panose="020F0502020204030204" pitchFamily="34" charset="0"/>
                <a:cs typeface="Times New Roman" panose="02020603050405020304" pitchFamily="18" charset="0"/>
              </a:rPr>
              <a:t>influence a </a:t>
            </a:r>
            <a:r>
              <a:rPr lang="en-US" sz="2400" i="1" dirty="0" err="1">
                <a:effectLst/>
                <a:latin typeface="Calibri" panose="020F0502020204030204" pitchFamily="34" charset="0"/>
                <a:ea typeface="Calibri" panose="020F0502020204030204" pitchFamily="34" charset="0"/>
                <a:cs typeface="Times New Roman" panose="02020603050405020304" pitchFamily="18" charset="0"/>
              </a:rPr>
              <a:t>tabla</a:t>
            </a:r>
            <a:r>
              <a:rPr lang="en-US" sz="2400" i="1" dirty="0">
                <a:effectLst/>
                <a:latin typeface="Calibri" panose="020F0502020204030204" pitchFamily="34" charset="0"/>
                <a:ea typeface="Calibri" panose="020F0502020204030204" pitchFamily="34" charset="0"/>
                <a:cs typeface="Times New Roman" panose="02020603050405020304" pitchFamily="18" charset="0"/>
              </a:rPr>
              <a:t> rasa</a:t>
            </a:r>
            <a:r>
              <a:rPr lang="en-US" sz="2400" dirty="0">
                <a:effectLst/>
                <a:latin typeface="Calibri" panose="020F0502020204030204" pitchFamily="34" charset="0"/>
                <a:ea typeface="Calibri" panose="020F0502020204030204" pitchFamily="34" charset="0"/>
                <a:cs typeface="Times New Roman" panose="02020603050405020304" pitchFamily="18" charset="0"/>
              </a:rPr>
              <a:t>, a very well-defined worldview, a live policy deliberations</a:t>
            </a:r>
          </a:p>
          <a:p>
            <a:pPr marL="285750" indent="-285750">
              <a:spcAft>
                <a:spcPts val="60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What is l</a:t>
            </a:r>
            <a:r>
              <a:rPr lang="en-US" sz="2400" dirty="0">
                <a:effectLst/>
                <a:latin typeface="Calibri" panose="020F0502020204030204" pitchFamily="34" charset="0"/>
                <a:ea typeface="Calibri" panose="020F0502020204030204" pitchFamily="34" charset="0"/>
                <a:cs typeface="Times New Roman" panose="02020603050405020304" pitchFamily="18" charset="0"/>
              </a:rPr>
              <a:t>ost in translation</a:t>
            </a:r>
          </a:p>
          <a:p>
            <a:pPr marL="285750" indent="-285750">
              <a:spcAft>
                <a:spcPts val="60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H</a:t>
            </a:r>
            <a:r>
              <a:rPr lang="en-US" sz="2400" dirty="0">
                <a:effectLst/>
                <a:latin typeface="Calibri" panose="020F0502020204030204" pitchFamily="34" charset="0"/>
                <a:ea typeface="Calibri" panose="020F0502020204030204" pitchFamily="34" charset="0"/>
                <a:cs typeface="Times New Roman" panose="02020603050405020304" pitchFamily="18" charset="0"/>
              </a:rPr>
              <a:t>ow research might contribute (or not contribute) to policies </a:t>
            </a:r>
          </a:p>
          <a:p>
            <a:pPr marL="285750" indent="-285750">
              <a:spcAft>
                <a:spcPts val="60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Impac</a:t>
            </a:r>
            <a:r>
              <a:rPr lang="en-US" sz="2400" dirty="0">
                <a:latin typeface="Calibri" panose="020F0502020204030204" pitchFamily="34" charset="0"/>
                <a:ea typeface="Calibri" panose="020F0502020204030204" pitchFamily="34" charset="0"/>
                <a:cs typeface="Times New Roman" panose="02020603050405020304" pitchFamily="18" charset="0"/>
              </a:rPr>
              <a:t>t in </a:t>
            </a:r>
            <a:r>
              <a:rPr lang="en-US" sz="2400" dirty="0">
                <a:effectLst/>
                <a:latin typeface="Calibri" panose="020F0502020204030204" pitchFamily="34" charset="0"/>
                <a:ea typeface="Calibri" panose="020F0502020204030204" pitchFamily="34" charset="0"/>
                <a:cs typeface="Times New Roman" panose="02020603050405020304" pitchFamily="18" charset="0"/>
              </a:rPr>
              <a:t>ways that academics would not necessarily predict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Diagram 2">
            <a:extLst>
              <a:ext uri="{FF2B5EF4-FFF2-40B4-BE49-F238E27FC236}">
                <a16:creationId xmlns:a16="http://schemas.microsoft.com/office/drawing/2014/main" id="{BEE56DF9-0628-4D9A-A857-CD0BC905B17D}"/>
              </a:ext>
            </a:extLst>
          </p:cNvPr>
          <p:cNvGraphicFramePr/>
          <p:nvPr>
            <p:extLst>
              <p:ext uri="{D42A27DB-BD31-4B8C-83A1-F6EECF244321}">
                <p14:modId xmlns:p14="http://schemas.microsoft.com/office/powerpoint/2010/main" val="1488024879"/>
              </p:ext>
            </p:extLst>
          </p:nvPr>
        </p:nvGraphicFramePr>
        <p:xfrm>
          <a:off x="101600" y="1547292"/>
          <a:ext cx="5882640" cy="51684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0823028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0" y="407726"/>
            <a:ext cx="12192000" cy="584775"/>
          </a:xfrm>
          <a:prstGeom prst="rect">
            <a:avLst/>
          </a:prstGeom>
          <a:solidFill>
            <a:srgbClr val="8B6F4B"/>
          </a:solidFill>
        </p:spPr>
        <p:txBody>
          <a:bodyPr wrap="square">
            <a:spAutoFit/>
          </a:bodyPr>
          <a:lstStyle/>
          <a:p>
            <a:pPr algn="ctr"/>
            <a:r>
              <a:rPr lang="en-US" sz="3200" b="1">
                <a:solidFill>
                  <a:srgbClr val="000000"/>
                </a:solidFill>
                <a:latin typeface="Trebuchet MS" panose="020B0603020202020204" pitchFamily="34" charset="0"/>
              </a:rPr>
              <a:t>This is the Process</a:t>
            </a:r>
            <a:endParaRPr lang="en-US" sz="3200" b="1" dirty="0">
              <a:latin typeface="Trebuchet MS" panose="020B0603020202020204" pitchFamily="34" charset="0"/>
            </a:endParaRPr>
          </a:p>
        </p:txBody>
      </p:sp>
      <p:pic>
        <p:nvPicPr>
          <p:cNvPr id="9" name="Picture 8" descr="Graphical user interface, text, application&#10;&#10;Description automatically generated">
            <a:extLst>
              <a:ext uri="{FF2B5EF4-FFF2-40B4-BE49-F238E27FC236}">
                <a16:creationId xmlns:a16="http://schemas.microsoft.com/office/drawing/2014/main" id="{E09C1F85-89BB-114F-8493-79ADF3A05A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1224" y="1281519"/>
            <a:ext cx="6689877" cy="5015132"/>
          </a:xfrm>
          <a:prstGeom prst="rect">
            <a:avLst/>
          </a:prstGeom>
        </p:spPr>
      </p:pic>
    </p:spTree>
    <p:extLst>
      <p:ext uri="{BB962C8B-B14F-4D97-AF65-F5344CB8AC3E}">
        <p14:creationId xmlns:p14="http://schemas.microsoft.com/office/powerpoint/2010/main" val="359253108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0" y="407726"/>
            <a:ext cx="12192000" cy="584775"/>
          </a:xfrm>
          <a:prstGeom prst="rect">
            <a:avLst/>
          </a:prstGeom>
          <a:solidFill>
            <a:srgbClr val="8B6F4B"/>
          </a:solidFill>
        </p:spPr>
        <p:txBody>
          <a:bodyPr wrap="square">
            <a:spAutoFit/>
          </a:bodyPr>
          <a:lstStyle/>
          <a:p>
            <a:pPr algn="ctr"/>
            <a:r>
              <a:rPr lang="en-US" sz="3200" b="1" dirty="0">
                <a:solidFill>
                  <a:srgbClr val="000000"/>
                </a:solidFill>
                <a:latin typeface="Trebuchet MS" panose="020B0603020202020204" pitchFamily="34" charset="0"/>
              </a:rPr>
              <a:t>This is the Process</a:t>
            </a:r>
            <a:endParaRPr lang="en-US" sz="3200" b="1" dirty="0">
              <a:latin typeface="Trebuchet MS" panose="020B0603020202020204" pitchFamily="34" charset="0"/>
            </a:endParaRPr>
          </a:p>
        </p:txBody>
      </p:sp>
      <p:pic>
        <p:nvPicPr>
          <p:cNvPr id="3" name="Picture 2">
            <a:extLst>
              <a:ext uri="{FF2B5EF4-FFF2-40B4-BE49-F238E27FC236}">
                <a16:creationId xmlns:a16="http://schemas.microsoft.com/office/drawing/2014/main" id="{C3A04741-CFC1-E84F-B53E-F863771119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7513" y="1177540"/>
            <a:ext cx="7214112" cy="5408130"/>
          </a:xfrm>
          <a:prstGeom prst="rect">
            <a:avLst/>
          </a:prstGeom>
        </p:spPr>
      </p:pic>
    </p:spTree>
    <p:extLst>
      <p:ext uri="{BB962C8B-B14F-4D97-AF65-F5344CB8AC3E}">
        <p14:creationId xmlns:p14="http://schemas.microsoft.com/office/powerpoint/2010/main" val="183505079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0" y="407726"/>
            <a:ext cx="12192000" cy="584775"/>
          </a:xfrm>
          <a:prstGeom prst="rect">
            <a:avLst/>
          </a:prstGeom>
          <a:solidFill>
            <a:srgbClr val="8B6F4B"/>
          </a:solidFill>
        </p:spPr>
        <p:txBody>
          <a:bodyPr wrap="square">
            <a:spAutoFit/>
          </a:bodyPr>
          <a:lstStyle/>
          <a:p>
            <a:pPr algn="ctr"/>
            <a:r>
              <a:rPr lang="en-US" sz="3200" b="1" dirty="0">
                <a:solidFill>
                  <a:srgbClr val="000000"/>
                </a:solidFill>
                <a:latin typeface="Trebuchet MS" panose="020B0603020202020204" pitchFamily="34" charset="0"/>
              </a:rPr>
              <a:t>This is the Process</a:t>
            </a:r>
            <a:endParaRPr lang="en-US" sz="3200" b="1" dirty="0">
              <a:latin typeface="Trebuchet MS" panose="020B0603020202020204" pitchFamily="34" charset="0"/>
            </a:endParaRPr>
          </a:p>
        </p:txBody>
      </p:sp>
      <p:pic>
        <p:nvPicPr>
          <p:cNvPr id="3" name="Picture 2" descr="Diagram&#10;&#10;Description automatically generated">
            <a:extLst>
              <a:ext uri="{FF2B5EF4-FFF2-40B4-BE49-F238E27FC236}">
                <a16:creationId xmlns:a16="http://schemas.microsoft.com/office/drawing/2014/main" id="{367575FA-311C-1C46-86F5-FBBE4AECE0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57267" y="1118416"/>
            <a:ext cx="7125015" cy="5341338"/>
          </a:xfrm>
          <a:prstGeom prst="rect">
            <a:avLst/>
          </a:prstGeom>
        </p:spPr>
      </p:pic>
    </p:spTree>
    <p:extLst>
      <p:ext uri="{BB962C8B-B14F-4D97-AF65-F5344CB8AC3E}">
        <p14:creationId xmlns:p14="http://schemas.microsoft.com/office/powerpoint/2010/main" val="167088739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3049" y="413952"/>
            <a:ext cx="12188951" cy="584775"/>
          </a:xfrm>
          <a:prstGeom prst="rect">
            <a:avLst/>
          </a:prstGeom>
          <a:solidFill>
            <a:srgbClr val="8B6F4B"/>
          </a:solidFill>
        </p:spPr>
        <p:txBody>
          <a:bodyPr wrap="square">
            <a:spAutoFit/>
          </a:bodyPr>
          <a:lstStyle/>
          <a:p>
            <a:pPr algn="ctr"/>
            <a:r>
              <a:rPr lang="en-US" sz="3200" b="1" dirty="0">
                <a:solidFill>
                  <a:srgbClr val="000000"/>
                </a:solidFill>
                <a:latin typeface="Trebuchet MS" panose="020B0603020202020204" pitchFamily="34" charset="0"/>
              </a:rPr>
              <a:t>A Cultural Anthropology Study on Policymakers</a:t>
            </a:r>
            <a:endParaRPr lang="en-US" sz="3200" b="1" dirty="0">
              <a:latin typeface="Trebuchet MS" panose="020B0603020202020204" pitchFamily="34" charset="0"/>
            </a:endParaRPr>
          </a:p>
        </p:txBody>
      </p:sp>
      <p:graphicFrame>
        <p:nvGraphicFramePr>
          <p:cNvPr id="2" name="Diagram 1">
            <a:extLst>
              <a:ext uri="{FF2B5EF4-FFF2-40B4-BE49-F238E27FC236}">
                <a16:creationId xmlns:a16="http://schemas.microsoft.com/office/drawing/2014/main" id="{C7FE5DD1-E16B-4AA6-834C-9B71DDB9CBCA}"/>
              </a:ext>
            </a:extLst>
          </p:cNvPr>
          <p:cNvGraphicFramePr/>
          <p:nvPr>
            <p:extLst>
              <p:ext uri="{D42A27DB-BD31-4B8C-83A1-F6EECF244321}">
                <p14:modId xmlns:p14="http://schemas.microsoft.com/office/powerpoint/2010/main" val="1564718317"/>
              </p:ext>
            </p:extLst>
          </p:nvPr>
        </p:nvGraphicFramePr>
        <p:xfrm>
          <a:off x="-123446" y="1302105"/>
          <a:ext cx="6217920" cy="50982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a:extLst>
              <a:ext uri="{FF2B5EF4-FFF2-40B4-BE49-F238E27FC236}">
                <a16:creationId xmlns:a16="http://schemas.microsoft.com/office/drawing/2014/main" id="{DF6E8DA1-D4BB-44EB-8BF3-D298EA55A174}"/>
              </a:ext>
            </a:extLst>
          </p:cNvPr>
          <p:cNvGraphicFramePr/>
          <p:nvPr>
            <p:extLst>
              <p:ext uri="{D42A27DB-BD31-4B8C-83A1-F6EECF244321}">
                <p14:modId xmlns:p14="http://schemas.microsoft.com/office/powerpoint/2010/main" val="2812471896"/>
              </p:ext>
            </p:extLst>
          </p:nvPr>
        </p:nvGraphicFramePr>
        <p:xfrm>
          <a:off x="6388443" y="1184079"/>
          <a:ext cx="5604774" cy="530321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34238711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022B4F598CE9843A996E62A1996F7CF" ma:contentTypeVersion="12" ma:contentTypeDescription="Create a new document." ma:contentTypeScope="" ma:versionID="e3099dae8c2cca40b285c304eaa1154a">
  <xsd:schema xmlns:xsd="http://www.w3.org/2001/XMLSchema" xmlns:xs="http://www.w3.org/2001/XMLSchema" xmlns:p="http://schemas.microsoft.com/office/2006/metadata/properties" xmlns:ns3="18b548e9-70e8-4133-8cda-fac1cf172f6e" xmlns:ns4="b837a97b-88bb-4511-9d49-15642e0c9c2d" targetNamespace="http://schemas.microsoft.com/office/2006/metadata/properties" ma:root="true" ma:fieldsID="d55c474a6ed7d735f2067f0fa470b56a" ns3:_="" ns4:_="">
    <xsd:import namespace="18b548e9-70e8-4133-8cda-fac1cf172f6e"/>
    <xsd:import namespace="b837a97b-88bb-4511-9d49-15642e0c9c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b548e9-70e8-4133-8cda-fac1cf172f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837a97b-88bb-4511-9d49-15642e0c9c2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E1CFB52-DFFC-4031-9DA7-1E4492E631F1}">
  <ds:schemaRefs>
    <ds:schemaRef ds:uri="http://schemas.microsoft.com/sharepoint/v3/contenttype/forms"/>
  </ds:schemaRefs>
</ds:datastoreItem>
</file>

<file path=customXml/itemProps2.xml><?xml version="1.0" encoding="utf-8"?>
<ds:datastoreItem xmlns:ds="http://schemas.openxmlformats.org/officeDocument/2006/customXml" ds:itemID="{93F95307-9230-402E-AA32-B7F2FEA132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b548e9-70e8-4133-8cda-fac1cf172f6e"/>
    <ds:schemaRef ds:uri="b837a97b-88bb-4511-9d49-15642e0c9c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E5E4440-DD77-48F2-A9FE-6CC8AB395714}">
  <ds:schemaRefs>
    <ds:schemaRef ds:uri="http://www.w3.org/XML/1998/namespace"/>
    <ds:schemaRef ds:uri="http://schemas.microsoft.com/office/infopath/2007/PartnerControls"/>
    <ds:schemaRef ds:uri="http://schemas.microsoft.com/office/2006/documentManagement/types"/>
    <ds:schemaRef ds:uri="18b548e9-70e8-4133-8cda-fac1cf172f6e"/>
    <ds:schemaRef ds:uri="http://purl.org/dc/dcmitype/"/>
    <ds:schemaRef ds:uri="http://purl.org/dc/terms/"/>
    <ds:schemaRef ds:uri="b837a97b-88bb-4511-9d49-15642e0c9c2d"/>
    <ds:schemaRef ds:uri="http://schemas.microsoft.com/office/2006/metadata/propertie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411</TotalTime>
  <Words>2944</Words>
  <Application>Microsoft Office PowerPoint</Application>
  <PresentationFormat>Widescreen</PresentationFormat>
  <Paragraphs>216</Paragraphs>
  <Slides>17</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Gergana Kostadinova</dc:creator>
  <cp:lastModifiedBy>Erdberg Steadman, Leanne</cp:lastModifiedBy>
  <cp:revision>10</cp:revision>
  <dcterms:created xsi:type="dcterms:W3CDTF">2021-04-30T21:37:55Z</dcterms:created>
  <dcterms:modified xsi:type="dcterms:W3CDTF">2021-09-13T23:39:50Z</dcterms:modified>
</cp:coreProperties>
</file>